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03" r:id="rId3"/>
    <p:sldId id="305" r:id="rId4"/>
    <p:sldId id="304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3" autoAdjust="0"/>
    <p:restoredTop sz="82706" autoAdjust="0"/>
  </p:normalViewPr>
  <p:slideViewPr>
    <p:cSldViewPr snapToGrid="0">
      <p:cViewPr varScale="1">
        <p:scale>
          <a:sx n="92" d="100"/>
          <a:sy n="92" d="100"/>
        </p:scale>
        <p:origin x="810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3426"/>
    </p:cViewPr>
  </p:sorterViewPr>
  <p:notesViewPr>
    <p:cSldViewPr snapToGrid="0">
      <p:cViewPr varScale="1">
        <p:scale>
          <a:sx n="83" d="100"/>
          <a:sy n="83" d="100"/>
        </p:scale>
        <p:origin x="385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A844A81-F568-191C-8C64-F3EF8CB02F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6B637CF-35AF-7F25-B45A-4A64D720F2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A56A2-B8B8-4468-A364-F6459FE34929}" type="datetimeFigureOut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7C4EEBC-C5A8-8063-C17D-CC6122558F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4A602AA-E24A-14B6-842A-C59BC50B96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34A07-C9EF-4109-8E98-F7EA31845D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9643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AE4571-820E-491C-AE1E-D34DA7D74D73}" type="datetimeFigureOut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94EBC8-83D2-4620-A20E-FF573A130C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4981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 sz="1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94EBC8-83D2-4620-A20E-FF573A130C7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3275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4D2CD6-7297-0FC0-5AEE-588383A6A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318D00A-9087-D9E6-A354-4233183930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C77CF1-8C4A-5C11-CF50-6ED130D27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624A3-B225-4646-A971-FF1617D69237}" type="datetime1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7696A1-8C61-A87D-92F1-004505526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AE3FC8-65B2-40AC-3316-A8480517C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5423E-FDBF-4C37-B700-B48E1C82A3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97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8BA9DF-0B9D-40F9-9406-33727DC0B3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54890" y="3306292"/>
            <a:ext cx="9274629" cy="905377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C03F8AE-A047-4DE5-AC7C-A2DF801AA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89A23-163F-4CB1-A59F-517AF95C5AD5}" type="datetime1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FCC8070-CC73-42AE-BE75-733B53894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5068239-162E-4232-87BA-CF7DAA576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5423E-FDBF-4C37-B700-B48E1C82A36B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2802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888F31-C6EF-405E-C684-A8078BC3D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A237FB-625E-124D-DAC2-2A1B2A6CE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5FAABB-DD47-0F41-61A8-51BFFE065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295F0-8ECC-4D63-91C6-7F642849CF05}" type="datetime1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B50757-2F8E-5B6E-0803-6A28EA207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FD3D97-8020-5EBD-696C-9A08136B5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5423E-FDBF-4C37-B700-B48E1C82A36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0543553-3AD5-EB21-F69F-3B46C78192CE}"/>
              </a:ext>
            </a:extLst>
          </p:cNvPr>
          <p:cNvSpPr/>
          <p:nvPr userDrawn="1"/>
        </p:nvSpPr>
        <p:spPr>
          <a:xfrm flipV="1">
            <a:off x="804596" y="1233676"/>
            <a:ext cx="11376000" cy="72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59A8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835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430BC33-8D41-820A-C867-CA2DB959B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235"/>
            <a:ext cx="10515600" cy="9053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1B4C6C8-0B32-29A7-447C-A351A67835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1728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EF22E1-ADC1-7407-FF4C-3B2C4539AD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89A23-163F-4CB1-A59F-517AF95C5AD5}" type="datetime1">
              <a:rPr kumimoji="1" lang="ja-JP" altLang="en-US" smtClean="0"/>
              <a:t>2024/4/24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7FAB10-D98F-A0F9-CDA6-3BBBE07174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0083E5-C20B-7968-B196-8840B73492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7290" y="647331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eiryo" panose="020B0604030504040204" pitchFamily="50" charset="-128"/>
                <a:ea typeface="Meiryo" panose="020B0604030504040204" pitchFamily="50" charset="-128"/>
              </a:defRPr>
            </a:lvl1pPr>
          </a:lstStyle>
          <a:p>
            <a:fld id="{AE65423E-FDBF-4C37-B700-B48E1C82A36B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13407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b="1" kern="1200">
          <a:solidFill>
            <a:srgbClr val="002060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rgbClr val="002060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rgbClr val="002060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rgbClr val="002060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rgbClr val="002060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rgbClr val="002060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24889-00D7-C561-2BFB-E0213E6E7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4693" y="1299464"/>
            <a:ext cx="7462374" cy="2387600"/>
          </a:xfrm>
        </p:spPr>
        <p:txBody>
          <a:bodyPr>
            <a:normAutofit/>
          </a:bodyPr>
          <a:lstStyle/>
          <a:p>
            <a:r>
              <a:rPr kumimoji="1" lang="en-US" altLang="ja-JP" sz="4400" dirty="0"/>
              <a:t>Title</a:t>
            </a:r>
            <a:endParaRPr kumimoji="1" lang="ja-JP" altLang="en-US" sz="4400" b="1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E81D7ED-DFD3-9530-F7CE-9D5B5E03E7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39960" y="4371010"/>
            <a:ext cx="7711841" cy="1418357"/>
          </a:xfrm>
        </p:spPr>
        <p:txBody>
          <a:bodyPr>
            <a:normAutofit/>
          </a:bodyPr>
          <a:lstStyle/>
          <a:p>
            <a:r>
              <a:rPr lang="en-US" altLang="ja-JP" dirty="0"/>
              <a:t>Name</a:t>
            </a:r>
          </a:p>
          <a:p>
            <a:r>
              <a:rPr lang="en-US" altLang="ja-JP" dirty="0"/>
              <a:t>Organization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B1FD9B-8BE7-B61C-EAA6-969E8FC32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5423E-FDBF-4C37-B700-B48E1C82A36B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84DC1B2A-82D0-4026-9888-84354B0900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1514" y="1722102"/>
            <a:ext cx="2237930" cy="369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815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29266C-6552-4BEE-B9B6-D416598EB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はじめに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34A47C-C703-4B74-8276-39786D62B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面接審査の発表資料を作成してください</a:t>
            </a:r>
            <a:endParaRPr kumimoji="1" lang="en-US" altLang="ja-JP" dirty="0"/>
          </a:p>
          <a:p>
            <a:r>
              <a:rPr lang="ja-JP" altLang="en-US" dirty="0"/>
              <a:t>発表時間は</a:t>
            </a:r>
            <a:r>
              <a:rPr lang="en-US" altLang="ja-JP" dirty="0"/>
              <a:t>7</a:t>
            </a:r>
            <a:r>
              <a:rPr lang="ja-JP" altLang="en-US" dirty="0"/>
              <a:t>分以内（厳守）です</a:t>
            </a:r>
            <a:endParaRPr lang="en-US" altLang="ja-JP" dirty="0"/>
          </a:p>
          <a:p>
            <a:r>
              <a:rPr lang="ja-JP" altLang="en-US" dirty="0"/>
              <a:t>起業によって</a:t>
            </a:r>
            <a:endParaRPr lang="en-US" altLang="ja-JP" dirty="0"/>
          </a:p>
          <a:p>
            <a:pPr lvl="1"/>
            <a:r>
              <a:rPr lang="ja-JP" altLang="en-US" dirty="0"/>
              <a:t>どのような価値が生まれますか</a:t>
            </a:r>
            <a:endParaRPr lang="en-US" altLang="ja-JP" dirty="0"/>
          </a:p>
          <a:p>
            <a:pPr lvl="1"/>
            <a:r>
              <a:rPr lang="ja-JP" altLang="en-US" dirty="0"/>
              <a:t>社会の何が変わりますか</a:t>
            </a:r>
            <a:endParaRPr lang="en-US" altLang="ja-JP" dirty="0"/>
          </a:p>
          <a:p>
            <a:pPr lvl="1"/>
            <a:r>
              <a:rPr kumimoji="1" lang="ja-JP" altLang="en-US" dirty="0"/>
              <a:t>誰が恩恵を受けますか</a:t>
            </a:r>
            <a:endParaRPr lang="en-US" altLang="ja-JP" dirty="0"/>
          </a:p>
          <a:p>
            <a:r>
              <a:rPr kumimoji="1" lang="ja-JP" altLang="en-US" dirty="0"/>
              <a:t>を委員にわかりやすく伝えてください</a:t>
            </a:r>
            <a:endParaRPr kumimoji="1" lang="en-US" altLang="ja-JP" dirty="0"/>
          </a:p>
          <a:p>
            <a:pPr lvl="1"/>
            <a:r>
              <a:rPr lang="ja-JP" altLang="en-US" dirty="0"/>
              <a:t>必用な情報を的確に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5717E57-D425-428D-A5EB-17552C22D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5423E-FDBF-4C37-B700-B48E1C82A36B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22A57B4-7AF4-4402-ACCD-8734BAFCF694}"/>
              </a:ext>
            </a:extLst>
          </p:cNvPr>
          <p:cNvSpPr/>
          <p:nvPr/>
        </p:nvSpPr>
        <p:spPr>
          <a:xfrm>
            <a:off x="3657127" y="5868618"/>
            <a:ext cx="4801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（提出に際してはページ削除してください）</a:t>
            </a:r>
          </a:p>
        </p:txBody>
      </p:sp>
    </p:spTree>
    <p:extLst>
      <p:ext uri="{BB962C8B-B14F-4D97-AF65-F5344CB8AC3E}">
        <p14:creationId xmlns:p14="http://schemas.microsoft.com/office/powerpoint/2010/main" val="3538780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218BE8-BADD-4021-A072-6F022A4D8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コンテンツ例（フォーマット内容は自由です）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DD88CE-5DDA-47E0-BC29-7999D1643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【</a:t>
            </a:r>
            <a:r>
              <a:rPr lang="ja-JP" altLang="en-US" dirty="0"/>
              <a:t>自己紹介</a:t>
            </a:r>
            <a:r>
              <a:rPr lang="en-US" altLang="ja-JP" dirty="0"/>
              <a:t>】</a:t>
            </a:r>
          </a:p>
          <a:p>
            <a:r>
              <a:rPr lang="en-US" altLang="ja-JP" dirty="0"/>
              <a:t>【</a:t>
            </a:r>
            <a:r>
              <a:rPr lang="ja-JP" altLang="en-US" dirty="0"/>
              <a:t>課題</a:t>
            </a:r>
            <a:r>
              <a:rPr lang="en-US" altLang="ja-JP" dirty="0"/>
              <a:t>】</a:t>
            </a:r>
            <a:r>
              <a:rPr lang="ja-JP" altLang="en-US" dirty="0"/>
              <a:t>課題と最終ゴール</a:t>
            </a:r>
            <a:endParaRPr lang="en-US" altLang="ja-JP" dirty="0"/>
          </a:p>
          <a:p>
            <a:r>
              <a:rPr lang="en-US" altLang="ja-JP" dirty="0"/>
              <a:t>【</a:t>
            </a:r>
            <a:r>
              <a:rPr lang="ja-JP" altLang="en-US" dirty="0"/>
              <a:t>解決方法</a:t>
            </a:r>
            <a:r>
              <a:rPr lang="en-US" altLang="ja-JP" dirty="0"/>
              <a:t>】 </a:t>
            </a:r>
            <a:r>
              <a:rPr lang="ja-JP" altLang="en-US"/>
              <a:t>研究シーズ</a:t>
            </a:r>
            <a:r>
              <a:rPr lang="en-US" altLang="ja-JP"/>
              <a:t>/</a:t>
            </a:r>
            <a:r>
              <a:rPr lang="ja-JP" altLang="en-US" dirty="0"/>
              <a:t>その他</a:t>
            </a:r>
            <a:endParaRPr lang="en-US" altLang="ja-JP" dirty="0"/>
          </a:p>
          <a:p>
            <a:r>
              <a:rPr lang="en-US" altLang="ja-JP" dirty="0"/>
              <a:t>【</a:t>
            </a:r>
            <a:r>
              <a:rPr lang="ja-JP" altLang="en-US" dirty="0"/>
              <a:t>事業性</a:t>
            </a:r>
            <a:r>
              <a:rPr lang="en-US" altLang="ja-JP" dirty="0"/>
              <a:t>】</a:t>
            </a:r>
            <a:r>
              <a:rPr lang="ja-JP" altLang="en-US" dirty="0"/>
              <a:t>顧客</a:t>
            </a:r>
            <a:r>
              <a:rPr lang="en-US" altLang="ja-JP" dirty="0"/>
              <a:t>/</a:t>
            </a:r>
            <a:r>
              <a:rPr lang="ja-JP" altLang="en-US" dirty="0"/>
              <a:t>市場規模</a:t>
            </a:r>
            <a:r>
              <a:rPr lang="en-US" altLang="ja-JP" dirty="0"/>
              <a:t>/</a:t>
            </a:r>
            <a:r>
              <a:rPr lang="ja-JP" altLang="en-US" dirty="0"/>
              <a:t>競合分析</a:t>
            </a:r>
            <a:r>
              <a:rPr lang="en-US" altLang="ja-JP" dirty="0"/>
              <a:t>/</a:t>
            </a:r>
            <a:r>
              <a:rPr lang="ja-JP" altLang="en-US" dirty="0"/>
              <a:t>成長性</a:t>
            </a:r>
          </a:p>
          <a:p>
            <a:r>
              <a:rPr lang="en-US" altLang="ja-JP" dirty="0"/>
              <a:t>【</a:t>
            </a:r>
            <a:r>
              <a:rPr lang="ja-JP" altLang="en-US" dirty="0"/>
              <a:t>ビジネスモデル</a:t>
            </a:r>
            <a:r>
              <a:rPr lang="en-US" altLang="ja-JP" dirty="0"/>
              <a:t>】</a:t>
            </a:r>
            <a:r>
              <a:rPr lang="ja-JP" altLang="en-US" dirty="0"/>
              <a:t>収益</a:t>
            </a:r>
            <a:endParaRPr lang="en-US" altLang="ja-JP" dirty="0"/>
          </a:p>
          <a:p>
            <a:r>
              <a:rPr lang="en-US" altLang="ja-JP" dirty="0"/>
              <a:t>GAP</a:t>
            </a:r>
            <a:r>
              <a:rPr lang="ja-JP" altLang="en-US" dirty="0"/>
              <a:t>ファンドで何をするか</a:t>
            </a:r>
            <a:endParaRPr lang="en-US" altLang="ja-JP" dirty="0"/>
          </a:p>
          <a:p>
            <a:r>
              <a:rPr lang="ja-JP" altLang="en-US" dirty="0"/>
              <a:t>起業をすべき理由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7A27F6-7706-4601-B7F8-F0E9096BE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5423E-FDBF-4C37-B700-B48E1C82A36B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AA93723-80A6-47E1-B00A-B7F56B716354}"/>
              </a:ext>
            </a:extLst>
          </p:cNvPr>
          <p:cNvSpPr/>
          <p:nvPr/>
        </p:nvSpPr>
        <p:spPr>
          <a:xfrm>
            <a:off x="3657127" y="5868618"/>
            <a:ext cx="4801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（提出に際してはページ削除してください）</a:t>
            </a:r>
          </a:p>
        </p:txBody>
      </p:sp>
    </p:spTree>
    <p:extLst>
      <p:ext uri="{BB962C8B-B14F-4D97-AF65-F5344CB8AC3E}">
        <p14:creationId xmlns:p14="http://schemas.microsoft.com/office/powerpoint/2010/main" val="3524658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5B0315-A660-4045-8635-270A98F86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685" y="2686532"/>
            <a:ext cx="9274629" cy="905377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5975A0DB-FDC8-4288-A6BF-2B955A2F1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5423E-FDBF-4C37-B700-B48E1C82A36B}" type="slidenum">
              <a:rPr lang="ja-JP" altLang="en-US" smtClean="0"/>
              <a:pPr/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78158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1835</TotalTime>
  <Words>138</Words>
  <Application>Microsoft Office PowerPoint</Application>
  <PresentationFormat>ワイド画面</PresentationFormat>
  <Paragraphs>27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Meiryo UI</vt:lpstr>
      <vt:lpstr>ＭＳ 明朝</vt:lpstr>
      <vt:lpstr>Meiryo</vt:lpstr>
      <vt:lpstr>游ゴシック</vt:lpstr>
      <vt:lpstr>Arial</vt:lpstr>
      <vt:lpstr>Century</vt:lpstr>
      <vt:lpstr>Times New Roman</vt:lpstr>
      <vt:lpstr>Office テーマ</vt:lpstr>
      <vt:lpstr>Title</vt:lpstr>
      <vt:lpstr>はじめに</vt:lpstr>
      <vt:lpstr>コンテンツ例（フォーマット内容は自由です）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GTIE 第1回 「アントレプレナーシップとは？必要なマインド」</dc:title>
  <dc:creator>Logomix</dc:creator>
  <cp:lastModifiedBy>真尾淑子</cp:lastModifiedBy>
  <cp:revision>83</cp:revision>
  <dcterms:created xsi:type="dcterms:W3CDTF">2022-09-05T10:21:05Z</dcterms:created>
  <dcterms:modified xsi:type="dcterms:W3CDTF">2024-04-24T08:09:24Z</dcterms:modified>
</cp:coreProperties>
</file>