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autoCompressPictures="0">
  <p:sldMasterIdLst>
    <p:sldMasterId id="2147483648" r:id="rId1"/>
  </p:sldMasterIdLst>
  <p:notesMasterIdLst>
    <p:notesMasterId r:id="rId8"/>
  </p:notesMasterIdLst>
  <p:sldIdLst>
    <p:sldId id="306" r:id="rId2"/>
    <p:sldId id="301" r:id="rId3"/>
    <p:sldId id="302" r:id="rId4"/>
    <p:sldId id="303" r:id="rId5"/>
    <p:sldId id="304" r:id="rId6"/>
    <p:sldId id="305" r:id="rId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400" b="0" i="0" u="none" strike="noStrike" cap="none" spc="132" normalizeH="0" baseline="0">
        <a:ln>
          <a:noFill/>
        </a:ln>
        <a:solidFill>
          <a:srgbClr val="000000"/>
        </a:solidFill>
        <a:effectLst/>
        <a:uFillTx/>
        <a:latin typeface="Noto Sans CJK JP Medium"/>
        <a:ea typeface="Noto Sans CJK JP Medium"/>
        <a:cs typeface="Noto Sans CJK JP Medium"/>
        <a:sym typeface="Noto Sans CJK JP Medium"/>
      </a:defRPr>
    </a:lvl1pPr>
    <a:lvl2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400" b="0" i="0" u="none" strike="noStrike" cap="none" spc="132" normalizeH="0" baseline="0">
        <a:ln>
          <a:noFill/>
        </a:ln>
        <a:solidFill>
          <a:srgbClr val="000000"/>
        </a:solidFill>
        <a:effectLst/>
        <a:uFillTx/>
        <a:latin typeface="Noto Sans CJK JP Medium"/>
        <a:ea typeface="Noto Sans CJK JP Medium"/>
        <a:cs typeface="Noto Sans CJK JP Medium"/>
        <a:sym typeface="Noto Sans CJK JP Medium"/>
      </a:defRPr>
    </a:lvl2pPr>
    <a:lvl3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400" b="0" i="0" u="none" strike="noStrike" cap="none" spc="132" normalizeH="0" baseline="0">
        <a:ln>
          <a:noFill/>
        </a:ln>
        <a:solidFill>
          <a:srgbClr val="000000"/>
        </a:solidFill>
        <a:effectLst/>
        <a:uFillTx/>
        <a:latin typeface="Noto Sans CJK JP Medium"/>
        <a:ea typeface="Noto Sans CJK JP Medium"/>
        <a:cs typeface="Noto Sans CJK JP Medium"/>
        <a:sym typeface="Noto Sans CJK JP Medium"/>
      </a:defRPr>
    </a:lvl3pPr>
    <a:lvl4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400" b="0" i="0" u="none" strike="noStrike" cap="none" spc="132" normalizeH="0" baseline="0">
        <a:ln>
          <a:noFill/>
        </a:ln>
        <a:solidFill>
          <a:srgbClr val="000000"/>
        </a:solidFill>
        <a:effectLst/>
        <a:uFillTx/>
        <a:latin typeface="Noto Sans CJK JP Medium"/>
        <a:ea typeface="Noto Sans CJK JP Medium"/>
        <a:cs typeface="Noto Sans CJK JP Medium"/>
        <a:sym typeface="Noto Sans CJK JP Medium"/>
      </a:defRPr>
    </a:lvl4pPr>
    <a:lvl5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400" b="0" i="0" u="none" strike="noStrike" cap="none" spc="132" normalizeH="0" baseline="0">
        <a:ln>
          <a:noFill/>
        </a:ln>
        <a:solidFill>
          <a:srgbClr val="000000"/>
        </a:solidFill>
        <a:effectLst/>
        <a:uFillTx/>
        <a:latin typeface="Noto Sans CJK JP Medium"/>
        <a:ea typeface="Noto Sans CJK JP Medium"/>
        <a:cs typeface="Noto Sans CJK JP Medium"/>
        <a:sym typeface="Noto Sans CJK JP Medium"/>
      </a:defRPr>
    </a:lvl5pPr>
    <a:lvl6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400" b="0" i="0" u="none" strike="noStrike" cap="none" spc="132" normalizeH="0" baseline="0">
        <a:ln>
          <a:noFill/>
        </a:ln>
        <a:solidFill>
          <a:srgbClr val="000000"/>
        </a:solidFill>
        <a:effectLst/>
        <a:uFillTx/>
        <a:latin typeface="Noto Sans CJK JP Medium"/>
        <a:ea typeface="Noto Sans CJK JP Medium"/>
        <a:cs typeface="Noto Sans CJK JP Medium"/>
        <a:sym typeface="Noto Sans CJK JP Medium"/>
      </a:defRPr>
    </a:lvl6pPr>
    <a:lvl7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400" b="0" i="0" u="none" strike="noStrike" cap="none" spc="132" normalizeH="0" baseline="0">
        <a:ln>
          <a:noFill/>
        </a:ln>
        <a:solidFill>
          <a:srgbClr val="000000"/>
        </a:solidFill>
        <a:effectLst/>
        <a:uFillTx/>
        <a:latin typeface="Noto Sans CJK JP Medium"/>
        <a:ea typeface="Noto Sans CJK JP Medium"/>
        <a:cs typeface="Noto Sans CJK JP Medium"/>
        <a:sym typeface="Noto Sans CJK JP Medium"/>
      </a:defRPr>
    </a:lvl7pPr>
    <a:lvl8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400" b="0" i="0" u="none" strike="noStrike" cap="none" spc="132" normalizeH="0" baseline="0">
        <a:ln>
          <a:noFill/>
        </a:ln>
        <a:solidFill>
          <a:srgbClr val="000000"/>
        </a:solidFill>
        <a:effectLst/>
        <a:uFillTx/>
        <a:latin typeface="Noto Sans CJK JP Medium"/>
        <a:ea typeface="Noto Sans CJK JP Medium"/>
        <a:cs typeface="Noto Sans CJK JP Medium"/>
        <a:sym typeface="Noto Sans CJK JP Medium"/>
      </a:defRPr>
    </a:lvl8pPr>
    <a:lvl9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400" b="0" i="0" u="none" strike="noStrike" cap="none" spc="132" normalizeH="0" baseline="0">
        <a:ln>
          <a:noFill/>
        </a:ln>
        <a:solidFill>
          <a:srgbClr val="000000"/>
        </a:solidFill>
        <a:effectLst/>
        <a:uFillTx/>
        <a:latin typeface="Noto Sans CJK JP Medium"/>
        <a:ea typeface="Noto Sans CJK JP Medium"/>
        <a:cs typeface="Noto Sans CJK JP Medium"/>
        <a:sym typeface="Noto Sans CJK JP Medium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7FD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344" autoAdjust="0"/>
  </p:normalViewPr>
  <p:slideViewPr>
    <p:cSldViewPr snapToGrid="0">
      <p:cViewPr>
        <p:scale>
          <a:sx n="30" d="100"/>
          <a:sy n="30" d="100"/>
        </p:scale>
        <p:origin x="8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39" name="Shape 13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1pPr>
    <a:lvl2pPr indent="2286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2pPr>
    <a:lvl3pPr indent="4572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3pPr>
    <a:lvl4pPr indent="6858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4pPr>
    <a:lvl5pPr indent="9144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5pPr>
    <a:lvl6pPr indent="11430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6pPr>
    <a:lvl7pPr indent="13716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7pPr>
    <a:lvl8pPr indent="16002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8pPr>
    <a:lvl9pPr indent="18288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2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A5A9607-68D0-4BED-A44D-78B09BD5C4BC}"/>
              </a:ext>
            </a:extLst>
          </p:cNvPr>
          <p:cNvSpPr/>
          <p:nvPr userDrawn="1"/>
        </p:nvSpPr>
        <p:spPr>
          <a:xfrm>
            <a:off x="-650" y="0"/>
            <a:ext cx="24384650" cy="900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7000">
                <a:srgbClr val="5E5E5E"/>
              </a:gs>
              <a:gs pos="84000">
                <a:schemeClr val="accent1">
                  <a:lumMod val="45000"/>
                  <a:lumOff val="5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2934644" y="0"/>
            <a:ext cx="1343608" cy="900000"/>
          </a:xfrm>
          <a:prstGeom prst="rect">
            <a:avLst/>
          </a:prstGeom>
        </p:spPr>
        <p:txBody>
          <a:bodyPr anchor="ctr"/>
          <a:lstStyle>
            <a:lvl1pPr algn="r">
              <a:defRPr sz="3600" b="1">
                <a:latin typeface="+mn-ea"/>
                <a:ea typeface="+mn-ea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8D0EAB7-ED69-4EA1-B1EF-53F02DD62B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54" y="121703"/>
            <a:ext cx="1626330" cy="65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39576"/>
      </p:ext>
    </p:extLst>
  </p:cSld>
  <p:clrMapOvr>
    <a:masterClrMapping/>
  </p:clrMapOvr>
  <p:transition spd="med"/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3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B390BEC-30F2-4937-BFC8-8466505BDEE7}"/>
              </a:ext>
            </a:extLst>
          </p:cNvPr>
          <p:cNvSpPr/>
          <p:nvPr userDrawn="1"/>
        </p:nvSpPr>
        <p:spPr>
          <a:xfrm>
            <a:off x="0" y="12801600"/>
            <a:ext cx="24384000" cy="914400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7"/>
            <a:ext cx="868990" cy="374599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64ACBD0-1561-4BE7-B3D7-1F94F864CD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6108" y="440872"/>
            <a:ext cx="1165165" cy="192677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C7475D-2B33-4A6F-98DF-ECC4C8A08216}"/>
              </a:ext>
            </a:extLst>
          </p:cNvPr>
          <p:cNvSpPr txBox="1"/>
          <p:nvPr userDrawn="1"/>
        </p:nvSpPr>
        <p:spPr>
          <a:xfrm>
            <a:off x="14871940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3913706041"/>
      </p:ext>
    </p:extLst>
  </p:cSld>
  <p:clrMapOvr>
    <a:masterClrMapping/>
  </p:clrMapOvr>
  <p:transition spd="med"/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2_白紙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80998"/>
            <a:ext cx="757023" cy="301161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sp>
        <p:nvSpPr>
          <p:cNvPr id="2" name="直角三角形 1">
            <a:extLst>
              <a:ext uri="{FF2B5EF4-FFF2-40B4-BE49-F238E27FC236}">
                <a16:creationId xmlns:a16="http://schemas.microsoft.com/office/drawing/2014/main" id="{2DF30E41-118B-4B07-A3BB-116970E0349A}"/>
              </a:ext>
            </a:extLst>
          </p:cNvPr>
          <p:cNvSpPr/>
          <p:nvPr userDrawn="1"/>
        </p:nvSpPr>
        <p:spPr>
          <a:xfrm rot="5400000">
            <a:off x="-1649186" y="1649189"/>
            <a:ext cx="11723916" cy="8425542"/>
          </a:xfrm>
          <a:prstGeom prst="rtTriangle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50F3068-71E4-485A-9E8D-C0C416059C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604" y="10736075"/>
            <a:ext cx="1600152" cy="264608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DBB768D-796D-4B05-BE7D-0A69D0E2E68B}"/>
              </a:ext>
            </a:extLst>
          </p:cNvPr>
          <p:cNvSpPr txBox="1"/>
          <p:nvPr userDrawn="1"/>
        </p:nvSpPr>
        <p:spPr>
          <a:xfrm>
            <a:off x="12525556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tx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27007626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6_白紙">
    <p:bg>
      <p:bgPr>
        <a:gradFill flip="none" rotWithShape="1">
          <a:gsLst>
            <a:gs pos="0">
              <a:schemeClr val="accent2">
                <a:lumMod val="100000"/>
                <a:alpha val="66000"/>
              </a:schemeClr>
            </a:gs>
            <a:gs pos="63000">
              <a:schemeClr val="accent2">
                <a:lumMod val="75000"/>
              </a:schemeClr>
            </a:gs>
            <a:gs pos="100000">
              <a:schemeClr val="accent2">
                <a:lumMod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850329" cy="374600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29B6BBE-1A0D-45DF-9C71-DCFE7F9666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2016" y="416418"/>
            <a:ext cx="1102370" cy="182292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869087A-A1C8-4235-9738-E50D4C856FD7}"/>
              </a:ext>
            </a:extLst>
          </p:cNvPr>
          <p:cNvSpPr txBox="1"/>
          <p:nvPr userDrawn="1"/>
        </p:nvSpPr>
        <p:spPr>
          <a:xfrm>
            <a:off x="14871940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3021530389"/>
      </p:ext>
    </p:extLst>
  </p:cSld>
  <p:clrMapOvr>
    <a:masterClrMapping/>
  </p:clrMapOvr>
  <p:transition spd="med"/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6_白紙">
    <p:bg>
      <p:bgPr>
        <a:gradFill flip="none" rotWithShape="1">
          <a:gsLst>
            <a:gs pos="0">
              <a:schemeClr val="accent2">
                <a:lumMod val="100000"/>
                <a:alpha val="66000"/>
              </a:schemeClr>
            </a:gs>
            <a:gs pos="63000">
              <a:schemeClr val="accent2">
                <a:lumMod val="75000"/>
              </a:schemeClr>
            </a:gs>
            <a:gs pos="100000">
              <a:schemeClr val="accent2">
                <a:lumMod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850329" cy="374600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869087A-A1C8-4235-9738-E50D4C856FD7}"/>
              </a:ext>
            </a:extLst>
          </p:cNvPr>
          <p:cNvSpPr txBox="1"/>
          <p:nvPr userDrawn="1"/>
        </p:nvSpPr>
        <p:spPr>
          <a:xfrm>
            <a:off x="14871940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1D4A53F-4609-4F76-9117-0ED0F050E7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54" y="121703"/>
            <a:ext cx="1626330" cy="65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455059"/>
      </p:ext>
    </p:extLst>
  </p:cSld>
  <p:clrMapOvr>
    <a:masterClrMapping/>
  </p:clrMapOvr>
  <p:transition spd="med"/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7_白紙"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2000">
              <a:schemeClr val="accent2"/>
            </a:gs>
            <a:gs pos="100000">
              <a:schemeClr val="accent2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7"/>
            <a:ext cx="775684" cy="425331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29B6BBE-1A0D-45DF-9C71-DCFE7F9666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3984" y="11559231"/>
            <a:ext cx="1102370" cy="182292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C366DD5-2D52-41FE-A54E-B1EC2FBB5C8B}"/>
              </a:ext>
            </a:extLst>
          </p:cNvPr>
          <p:cNvSpPr txBox="1"/>
          <p:nvPr userDrawn="1"/>
        </p:nvSpPr>
        <p:spPr>
          <a:xfrm>
            <a:off x="13526219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709986646"/>
      </p:ext>
    </p:extLst>
  </p:cSld>
  <p:clrMapOvr>
    <a:masterClrMapping/>
  </p:clrMapOvr>
  <p:transition spd="med"/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7_白紙"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2000">
              <a:schemeClr val="accent2"/>
            </a:gs>
            <a:gs pos="100000">
              <a:schemeClr val="accent2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7"/>
            <a:ext cx="775684" cy="425331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29B6BBE-1A0D-45DF-9C71-DCFE7F9666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3984" y="11559231"/>
            <a:ext cx="1102370" cy="182292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C366DD5-2D52-41FE-A54E-B1EC2FBB5C8B}"/>
              </a:ext>
            </a:extLst>
          </p:cNvPr>
          <p:cNvSpPr txBox="1"/>
          <p:nvPr userDrawn="1"/>
        </p:nvSpPr>
        <p:spPr>
          <a:xfrm>
            <a:off x="13526219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B191833-A63E-493C-84CC-03217027AD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54" y="121703"/>
            <a:ext cx="1626330" cy="65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1392"/>
      </p:ext>
    </p:extLst>
  </p:cSld>
  <p:clrMapOvr>
    <a:masterClrMapping/>
  </p:clrMapOvr>
  <p:transition spd="med"/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8_白紙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平行四辺形 1">
            <a:extLst>
              <a:ext uri="{FF2B5EF4-FFF2-40B4-BE49-F238E27FC236}">
                <a16:creationId xmlns:a16="http://schemas.microsoft.com/office/drawing/2014/main" id="{65A38A59-225B-4EDD-8E8E-E2E8CD5E7AF1}"/>
              </a:ext>
            </a:extLst>
          </p:cNvPr>
          <p:cNvSpPr/>
          <p:nvPr userDrawn="1"/>
        </p:nvSpPr>
        <p:spPr>
          <a:xfrm>
            <a:off x="0" y="0"/>
            <a:ext cx="24383999" cy="13716000"/>
          </a:xfrm>
          <a:prstGeom prst="parallelogram">
            <a:avLst>
              <a:gd name="adj" fmla="val 34120"/>
            </a:avLst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3" y="13030268"/>
            <a:ext cx="813007" cy="351892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accent2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1962756-12A7-480E-93C8-8A50A07861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604" y="10736075"/>
            <a:ext cx="1600152" cy="264608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EC324A9-E721-4362-996A-46ABE9AF7F80}"/>
              </a:ext>
            </a:extLst>
          </p:cNvPr>
          <p:cNvSpPr txBox="1"/>
          <p:nvPr userDrawn="1"/>
        </p:nvSpPr>
        <p:spPr>
          <a:xfrm>
            <a:off x="10386204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accent2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7534888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9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579221" cy="351892"/>
          </a:xfrm>
          <a:prstGeom prst="rect">
            <a:avLst/>
          </a:prstGeom>
        </p:spPr>
        <p:txBody>
          <a:bodyPr anchor="ctr"/>
          <a:lstStyle>
            <a:lvl1pPr>
              <a:defRPr sz="1800"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B390BEC-30F2-4937-BFC8-8466505BDEE7}"/>
              </a:ext>
            </a:extLst>
          </p:cNvPr>
          <p:cNvSpPr/>
          <p:nvPr userDrawn="1"/>
        </p:nvSpPr>
        <p:spPr>
          <a:xfrm>
            <a:off x="0" y="12801600"/>
            <a:ext cx="24384000" cy="914400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64ACBD0-1561-4BE7-B3D7-1F94F864CD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6108" y="440872"/>
            <a:ext cx="1165165" cy="192677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D8C7EEC-D557-4043-BC4E-B050B82D7E4A}"/>
              </a:ext>
            </a:extLst>
          </p:cNvPr>
          <p:cNvSpPr txBox="1"/>
          <p:nvPr userDrawn="1"/>
        </p:nvSpPr>
        <p:spPr>
          <a:xfrm>
            <a:off x="14871940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3447104653"/>
      </p:ext>
    </p:extLst>
  </p:cSld>
  <p:clrMapOvr>
    <a:masterClrMapping/>
  </p:clrMapOvr>
  <p:transition spd="med"/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0_白紙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924974" cy="351892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sp>
        <p:nvSpPr>
          <p:cNvPr id="2" name="直角三角形 1">
            <a:extLst>
              <a:ext uri="{FF2B5EF4-FFF2-40B4-BE49-F238E27FC236}">
                <a16:creationId xmlns:a16="http://schemas.microsoft.com/office/drawing/2014/main" id="{2DF30E41-118B-4B07-A3BB-116970E0349A}"/>
              </a:ext>
            </a:extLst>
          </p:cNvPr>
          <p:cNvSpPr/>
          <p:nvPr userDrawn="1"/>
        </p:nvSpPr>
        <p:spPr>
          <a:xfrm rot="5400000">
            <a:off x="-1649186" y="1649189"/>
            <a:ext cx="11723916" cy="8425542"/>
          </a:xfrm>
          <a:prstGeom prst="rtTriangle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50F3068-71E4-485A-9E8D-C0C416059C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604" y="10736075"/>
            <a:ext cx="1600152" cy="264608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879DF45-D1DA-4288-8B54-904CA7098F56}"/>
              </a:ext>
            </a:extLst>
          </p:cNvPr>
          <p:cNvSpPr txBox="1"/>
          <p:nvPr userDrawn="1"/>
        </p:nvSpPr>
        <p:spPr>
          <a:xfrm>
            <a:off x="12680831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tx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20133150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8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8D0EAB7-ED69-4EA1-B1EF-53F02DD62B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54" y="121703"/>
            <a:ext cx="1626330" cy="65659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FA79CE1-9273-4F8C-A61F-3FE95E424BC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116" y="3046048"/>
            <a:ext cx="3831273" cy="633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084785"/>
      </p:ext>
    </p:extLst>
  </p:cSld>
  <p:clrMapOvr>
    <a:masterClrMapping/>
  </p:clrMapOvr>
  <p:transition spd="med"/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3_白紙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78D808F-9F99-4E37-9B86-977FBE9FB3C6}"/>
              </a:ext>
            </a:extLst>
          </p:cNvPr>
          <p:cNvSpPr/>
          <p:nvPr userDrawn="1"/>
        </p:nvSpPr>
        <p:spPr>
          <a:xfrm>
            <a:off x="-650" y="0"/>
            <a:ext cx="24384650" cy="900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7000">
                <a:srgbClr val="5E5E5E"/>
              </a:gs>
              <a:gs pos="84000">
                <a:schemeClr val="accent1">
                  <a:lumMod val="45000"/>
                  <a:lumOff val="5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2934644" y="0"/>
            <a:ext cx="1343608" cy="900000"/>
          </a:xfrm>
          <a:prstGeom prst="rect">
            <a:avLst/>
          </a:prstGeom>
        </p:spPr>
        <p:txBody>
          <a:bodyPr anchor="ctr"/>
          <a:lstStyle>
            <a:lvl1pPr algn="r">
              <a:defRPr sz="3600" b="1">
                <a:latin typeface="+mn-ea"/>
                <a:ea typeface="+mn-ea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F4E3037-F7A8-405C-A396-3CA7FB7D84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54" y="121703"/>
            <a:ext cx="1626330" cy="65659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7897711-4610-4CC6-98DF-C30ECF0C1AB0}"/>
              </a:ext>
            </a:extLst>
          </p:cNvPr>
          <p:cNvSpPr txBox="1"/>
          <p:nvPr userDrawn="1"/>
        </p:nvSpPr>
        <p:spPr>
          <a:xfrm>
            <a:off x="14871940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rgbClr val="000000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1659469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1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579221" cy="351892"/>
          </a:xfrm>
          <a:prstGeom prst="rect">
            <a:avLst/>
          </a:prstGeom>
        </p:spPr>
        <p:txBody>
          <a:bodyPr anchor="ctr"/>
          <a:lstStyle>
            <a:lvl1pPr>
              <a:defRPr sz="1800"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579A1A54-1D94-4258-A24A-433C8BDD221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3947452" y="1135988"/>
            <a:ext cx="9118322" cy="4668201"/>
            <a:chOff x="804057" y="695832"/>
            <a:chExt cx="9989917" cy="5114418"/>
          </a:xfrm>
          <a:gradFill flip="none" rotWithShape="1">
            <a:gsLst>
              <a:gs pos="2000">
                <a:schemeClr val="accent3"/>
              </a:gs>
              <a:gs pos="44000">
                <a:schemeClr val="accent4"/>
              </a:gs>
              <a:gs pos="100000">
                <a:schemeClr val="accent5"/>
              </a:gs>
              <a:gs pos="100000">
                <a:srgbClr val="737373"/>
              </a:gs>
            </a:gsLst>
            <a:lin ang="16200000" scaled="1"/>
            <a:tileRect/>
          </a:gradFill>
        </p:grpSpPr>
        <p:sp>
          <p:nvSpPr>
            <p:cNvPr id="6" name="Freeform 250">
              <a:extLst>
                <a:ext uri="{FF2B5EF4-FFF2-40B4-BE49-F238E27FC236}">
                  <a16:creationId xmlns:a16="http://schemas.microsoft.com/office/drawing/2014/main" id="{CB9306BC-CD40-4CC6-86E6-F1B3B9EF4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2267" y="3452605"/>
              <a:ext cx="39312" cy="11603"/>
            </a:xfrm>
            <a:custGeom>
              <a:avLst/>
              <a:gdLst>
                <a:gd name="T0" fmla="*/ 0 w 54"/>
                <a:gd name="T1" fmla="*/ 0 h 19"/>
                <a:gd name="T2" fmla="*/ 0 w 54"/>
                <a:gd name="T3" fmla="*/ 0 h 19"/>
                <a:gd name="T4" fmla="*/ 1 w 54"/>
                <a:gd name="T5" fmla="*/ 0 h 19"/>
                <a:gd name="T6" fmla="*/ 0 w 54"/>
                <a:gd name="T7" fmla="*/ 0 h 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4"/>
                <a:gd name="T13" fmla="*/ 0 h 19"/>
                <a:gd name="T14" fmla="*/ 54 w 54"/>
                <a:gd name="T15" fmla="*/ 19 h 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4" h="19">
                  <a:moveTo>
                    <a:pt x="0" y="0"/>
                  </a:moveTo>
                  <a:lnTo>
                    <a:pt x="3" y="19"/>
                  </a:lnTo>
                  <a:lnTo>
                    <a:pt x="54" y="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" name="Freeform 251">
              <a:extLst>
                <a:ext uri="{FF2B5EF4-FFF2-40B4-BE49-F238E27FC236}">
                  <a16:creationId xmlns:a16="http://schemas.microsoft.com/office/drawing/2014/main" id="{93D71303-7732-46F1-B4C0-C799048CF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7652" y="4640709"/>
              <a:ext cx="525785" cy="1034950"/>
            </a:xfrm>
            <a:custGeom>
              <a:avLst/>
              <a:gdLst>
                <a:gd name="T0" fmla="*/ 0 w 750"/>
                <a:gd name="T1" fmla="*/ 33 h 1564"/>
                <a:gd name="T2" fmla="*/ 0 w 750"/>
                <a:gd name="T3" fmla="*/ 34 h 1564"/>
                <a:gd name="T4" fmla="*/ 1 w 750"/>
                <a:gd name="T5" fmla="*/ 34 h 1564"/>
                <a:gd name="T6" fmla="*/ 1 w 750"/>
                <a:gd name="T7" fmla="*/ 36 h 1564"/>
                <a:gd name="T8" fmla="*/ 4 w 750"/>
                <a:gd name="T9" fmla="*/ 36 h 1564"/>
                <a:gd name="T10" fmla="*/ 3 w 750"/>
                <a:gd name="T11" fmla="*/ 35 h 1564"/>
                <a:gd name="T12" fmla="*/ 4 w 750"/>
                <a:gd name="T13" fmla="*/ 33 h 1564"/>
                <a:gd name="T14" fmla="*/ 5 w 750"/>
                <a:gd name="T15" fmla="*/ 33 h 1564"/>
                <a:gd name="T16" fmla="*/ 7 w 750"/>
                <a:gd name="T17" fmla="*/ 30 h 1564"/>
                <a:gd name="T18" fmla="*/ 5 w 750"/>
                <a:gd name="T19" fmla="*/ 28 h 1564"/>
                <a:gd name="T20" fmla="*/ 7 w 750"/>
                <a:gd name="T21" fmla="*/ 27 h 1564"/>
                <a:gd name="T22" fmla="*/ 7 w 750"/>
                <a:gd name="T23" fmla="*/ 25 h 1564"/>
                <a:gd name="T24" fmla="*/ 8 w 750"/>
                <a:gd name="T25" fmla="*/ 24 h 1564"/>
                <a:gd name="T26" fmla="*/ 7 w 750"/>
                <a:gd name="T27" fmla="*/ 24 h 1564"/>
                <a:gd name="T28" fmla="*/ 9 w 750"/>
                <a:gd name="T29" fmla="*/ 24 h 1564"/>
                <a:gd name="T30" fmla="*/ 9 w 750"/>
                <a:gd name="T31" fmla="*/ 23 h 1564"/>
                <a:gd name="T32" fmla="*/ 8 w 750"/>
                <a:gd name="T33" fmla="*/ 24 h 1564"/>
                <a:gd name="T34" fmla="*/ 7 w 750"/>
                <a:gd name="T35" fmla="*/ 23 h 1564"/>
                <a:gd name="T36" fmla="*/ 7 w 750"/>
                <a:gd name="T37" fmla="*/ 22 h 1564"/>
                <a:gd name="T38" fmla="*/ 10 w 750"/>
                <a:gd name="T39" fmla="*/ 22 h 1564"/>
                <a:gd name="T40" fmla="*/ 10 w 750"/>
                <a:gd name="T41" fmla="*/ 19 h 1564"/>
                <a:gd name="T42" fmla="*/ 14 w 750"/>
                <a:gd name="T43" fmla="*/ 19 h 1564"/>
                <a:gd name="T44" fmla="*/ 15 w 750"/>
                <a:gd name="T45" fmla="*/ 17 h 1564"/>
                <a:gd name="T46" fmla="*/ 13 w 750"/>
                <a:gd name="T47" fmla="*/ 13 h 1564"/>
                <a:gd name="T48" fmla="*/ 14 w 750"/>
                <a:gd name="T49" fmla="*/ 9 h 1564"/>
                <a:gd name="T50" fmla="*/ 17 w 750"/>
                <a:gd name="T51" fmla="*/ 6 h 1564"/>
                <a:gd name="T52" fmla="*/ 17 w 750"/>
                <a:gd name="T53" fmla="*/ 4 h 1564"/>
                <a:gd name="T54" fmla="*/ 17 w 750"/>
                <a:gd name="T55" fmla="*/ 4 h 1564"/>
                <a:gd name="T56" fmla="*/ 16 w 750"/>
                <a:gd name="T57" fmla="*/ 6 h 1564"/>
                <a:gd name="T58" fmla="*/ 13 w 750"/>
                <a:gd name="T59" fmla="*/ 6 h 1564"/>
                <a:gd name="T60" fmla="*/ 14 w 750"/>
                <a:gd name="T61" fmla="*/ 4 h 1564"/>
                <a:gd name="T62" fmla="*/ 10 w 750"/>
                <a:gd name="T63" fmla="*/ 1 h 1564"/>
                <a:gd name="T64" fmla="*/ 8 w 750"/>
                <a:gd name="T65" fmla="*/ 0 h 1564"/>
                <a:gd name="T66" fmla="*/ 8 w 750"/>
                <a:gd name="T67" fmla="*/ 1 h 1564"/>
                <a:gd name="T68" fmla="*/ 7 w 750"/>
                <a:gd name="T69" fmla="*/ 0 h 1564"/>
                <a:gd name="T70" fmla="*/ 5 w 750"/>
                <a:gd name="T71" fmla="*/ 1 h 1564"/>
                <a:gd name="T72" fmla="*/ 5 w 750"/>
                <a:gd name="T73" fmla="*/ 3 h 1564"/>
                <a:gd name="T74" fmla="*/ 4 w 750"/>
                <a:gd name="T75" fmla="*/ 3 h 1564"/>
                <a:gd name="T76" fmla="*/ 4 w 750"/>
                <a:gd name="T77" fmla="*/ 5 h 1564"/>
                <a:gd name="T78" fmla="*/ 3 w 750"/>
                <a:gd name="T79" fmla="*/ 7 h 1564"/>
                <a:gd name="T80" fmla="*/ 3 w 750"/>
                <a:gd name="T81" fmla="*/ 11 h 1564"/>
                <a:gd name="T82" fmla="*/ 3 w 750"/>
                <a:gd name="T83" fmla="*/ 14 h 1564"/>
                <a:gd name="T84" fmla="*/ 2 w 750"/>
                <a:gd name="T85" fmla="*/ 17 h 1564"/>
                <a:gd name="T86" fmla="*/ 1 w 750"/>
                <a:gd name="T87" fmla="*/ 24 h 1564"/>
                <a:gd name="T88" fmla="*/ 2 w 750"/>
                <a:gd name="T89" fmla="*/ 26 h 1564"/>
                <a:gd name="T90" fmla="*/ 1 w 750"/>
                <a:gd name="T91" fmla="*/ 27 h 1564"/>
                <a:gd name="T92" fmla="*/ 1 w 750"/>
                <a:gd name="T93" fmla="*/ 29 h 1564"/>
                <a:gd name="T94" fmla="*/ 0 w 750"/>
                <a:gd name="T95" fmla="*/ 33 h 156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50"/>
                <a:gd name="T145" fmla="*/ 0 h 1564"/>
                <a:gd name="T146" fmla="*/ 750 w 750"/>
                <a:gd name="T147" fmla="*/ 1564 h 156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50" h="1564">
                  <a:moveTo>
                    <a:pt x="0" y="1446"/>
                  </a:moveTo>
                  <a:lnTo>
                    <a:pt x="7" y="1480"/>
                  </a:lnTo>
                  <a:lnTo>
                    <a:pt x="38" y="1467"/>
                  </a:lnTo>
                  <a:lnTo>
                    <a:pt x="52" y="1546"/>
                  </a:lnTo>
                  <a:lnTo>
                    <a:pt x="188" y="1564"/>
                  </a:lnTo>
                  <a:lnTo>
                    <a:pt x="152" y="1523"/>
                  </a:lnTo>
                  <a:lnTo>
                    <a:pt x="181" y="1418"/>
                  </a:lnTo>
                  <a:lnTo>
                    <a:pt x="206" y="1438"/>
                  </a:lnTo>
                  <a:lnTo>
                    <a:pt x="290" y="1288"/>
                  </a:lnTo>
                  <a:lnTo>
                    <a:pt x="226" y="1205"/>
                  </a:lnTo>
                  <a:lnTo>
                    <a:pt x="299" y="1154"/>
                  </a:lnTo>
                  <a:lnTo>
                    <a:pt x="311" y="1077"/>
                  </a:lnTo>
                  <a:lnTo>
                    <a:pt x="345" y="1044"/>
                  </a:lnTo>
                  <a:lnTo>
                    <a:pt x="317" y="1030"/>
                  </a:lnTo>
                  <a:lnTo>
                    <a:pt x="374" y="1030"/>
                  </a:lnTo>
                  <a:lnTo>
                    <a:pt x="368" y="992"/>
                  </a:lnTo>
                  <a:lnTo>
                    <a:pt x="341" y="1019"/>
                  </a:lnTo>
                  <a:lnTo>
                    <a:pt x="317" y="990"/>
                  </a:lnTo>
                  <a:lnTo>
                    <a:pt x="313" y="932"/>
                  </a:lnTo>
                  <a:lnTo>
                    <a:pt x="415" y="939"/>
                  </a:lnTo>
                  <a:lnTo>
                    <a:pt x="425" y="824"/>
                  </a:lnTo>
                  <a:lnTo>
                    <a:pt x="587" y="806"/>
                  </a:lnTo>
                  <a:lnTo>
                    <a:pt x="634" y="725"/>
                  </a:lnTo>
                  <a:lnTo>
                    <a:pt x="570" y="582"/>
                  </a:lnTo>
                  <a:lnTo>
                    <a:pt x="601" y="398"/>
                  </a:lnTo>
                  <a:lnTo>
                    <a:pt x="750" y="249"/>
                  </a:lnTo>
                  <a:lnTo>
                    <a:pt x="744" y="181"/>
                  </a:lnTo>
                  <a:lnTo>
                    <a:pt x="718" y="179"/>
                  </a:lnTo>
                  <a:lnTo>
                    <a:pt x="676" y="261"/>
                  </a:lnTo>
                  <a:lnTo>
                    <a:pt x="572" y="255"/>
                  </a:lnTo>
                  <a:lnTo>
                    <a:pt x="593" y="165"/>
                  </a:lnTo>
                  <a:lnTo>
                    <a:pt x="413" y="25"/>
                  </a:lnTo>
                  <a:lnTo>
                    <a:pt x="350" y="14"/>
                  </a:lnTo>
                  <a:lnTo>
                    <a:pt x="344" y="42"/>
                  </a:lnTo>
                  <a:lnTo>
                    <a:pt x="276" y="0"/>
                  </a:lnTo>
                  <a:lnTo>
                    <a:pt x="234" y="52"/>
                  </a:lnTo>
                  <a:lnTo>
                    <a:pt x="229" y="107"/>
                  </a:lnTo>
                  <a:lnTo>
                    <a:pt x="187" y="130"/>
                  </a:lnTo>
                  <a:lnTo>
                    <a:pt x="188" y="238"/>
                  </a:lnTo>
                  <a:lnTo>
                    <a:pt x="143" y="299"/>
                  </a:lnTo>
                  <a:lnTo>
                    <a:pt x="109" y="451"/>
                  </a:lnTo>
                  <a:lnTo>
                    <a:pt x="135" y="594"/>
                  </a:lnTo>
                  <a:lnTo>
                    <a:pt x="85" y="716"/>
                  </a:lnTo>
                  <a:lnTo>
                    <a:pt x="52" y="1021"/>
                  </a:lnTo>
                  <a:lnTo>
                    <a:pt x="79" y="1132"/>
                  </a:lnTo>
                  <a:lnTo>
                    <a:pt x="54" y="1142"/>
                  </a:lnTo>
                  <a:lnTo>
                    <a:pt x="65" y="1241"/>
                  </a:lnTo>
                  <a:lnTo>
                    <a:pt x="0" y="144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" name="Freeform 252">
              <a:extLst>
                <a:ext uri="{FF2B5EF4-FFF2-40B4-BE49-F238E27FC236}">
                  <a16:creationId xmlns:a16="http://schemas.microsoft.com/office/drawing/2014/main" id="{C1925662-106D-496E-853C-254562AA7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413" y="5691904"/>
              <a:ext cx="90907" cy="85860"/>
            </a:xfrm>
            <a:custGeom>
              <a:avLst/>
              <a:gdLst>
                <a:gd name="T0" fmla="*/ 0 w 132"/>
                <a:gd name="T1" fmla="*/ 0 h 134"/>
                <a:gd name="T2" fmla="*/ 0 w 132"/>
                <a:gd name="T3" fmla="*/ 3 h 134"/>
                <a:gd name="T4" fmla="*/ 3 w 132"/>
                <a:gd name="T5" fmla="*/ 2 h 134"/>
                <a:gd name="T6" fmla="*/ 1 w 132"/>
                <a:gd name="T7" fmla="*/ 1 h 134"/>
                <a:gd name="T8" fmla="*/ 0 w 132"/>
                <a:gd name="T9" fmla="*/ 0 h 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2"/>
                <a:gd name="T16" fmla="*/ 0 h 134"/>
                <a:gd name="T17" fmla="*/ 132 w 132"/>
                <a:gd name="T18" fmla="*/ 134 h 1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2" h="134">
                  <a:moveTo>
                    <a:pt x="0" y="0"/>
                  </a:moveTo>
                  <a:lnTo>
                    <a:pt x="2" y="134"/>
                  </a:lnTo>
                  <a:lnTo>
                    <a:pt x="132" y="119"/>
                  </a:lnTo>
                  <a:lnTo>
                    <a:pt x="29" y="6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" name="Freeform 253">
              <a:extLst>
                <a:ext uri="{FF2B5EF4-FFF2-40B4-BE49-F238E27FC236}">
                  <a16:creationId xmlns:a16="http://schemas.microsoft.com/office/drawing/2014/main" id="{B6A4925B-D4F7-496E-9E29-F583D7023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8387" y="4276388"/>
              <a:ext cx="316945" cy="399129"/>
            </a:xfrm>
            <a:custGeom>
              <a:avLst/>
              <a:gdLst>
                <a:gd name="T0" fmla="*/ 0 w 454"/>
                <a:gd name="T1" fmla="*/ 1 h 601"/>
                <a:gd name="T2" fmla="*/ 1 w 454"/>
                <a:gd name="T3" fmla="*/ 3 h 601"/>
                <a:gd name="T4" fmla="*/ 0 w 454"/>
                <a:gd name="T5" fmla="*/ 6 h 601"/>
                <a:gd name="T6" fmla="*/ 1 w 454"/>
                <a:gd name="T7" fmla="*/ 7 h 601"/>
                <a:gd name="T8" fmla="*/ 1 w 454"/>
                <a:gd name="T9" fmla="*/ 7 h 601"/>
                <a:gd name="T10" fmla="*/ 0 w 454"/>
                <a:gd name="T11" fmla="*/ 8 h 601"/>
                <a:gd name="T12" fmla="*/ 1 w 454"/>
                <a:gd name="T13" fmla="*/ 10 h 601"/>
                <a:gd name="T14" fmla="*/ 1 w 454"/>
                <a:gd name="T15" fmla="*/ 14 h 601"/>
                <a:gd name="T16" fmla="*/ 2 w 454"/>
                <a:gd name="T17" fmla="*/ 14 h 601"/>
                <a:gd name="T18" fmla="*/ 3 w 454"/>
                <a:gd name="T19" fmla="*/ 13 h 601"/>
                <a:gd name="T20" fmla="*/ 5 w 454"/>
                <a:gd name="T21" fmla="*/ 14 h 601"/>
                <a:gd name="T22" fmla="*/ 5 w 454"/>
                <a:gd name="T23" fmla="*/ 13 h 601"/>
                <a:gd name="T24" fmla="*/ 6 w 454"/>
                <a:gd name="T25" fmla="*/ 13 h 601"/>
                <a:gd name="T26" fmla="*/ 7 w 454"/>
                <a:gd name="T27" fmla="*/ 11 h 601"/>
                <a:gd name="T28" fmla="*/ 9 w 454"/>
                <a:gd name="T29" fmla="*/ 10 h 601"/>
                <a:gd name="T30" fmla="*/ 10 w 454"/>
                <a:gd name="T31" fmla="*/ 11 h 601"/>
                <a:gd name="T32" fmla="*/ 11 w 454"/>
                <a:gd name="T33" fmla="*/ 9 h 601"/>
                <a:gd name="T34" fmla="*/ 10 w 454"/>
                <a:gd name="T35" fmla="*/ 7 h 601"/>
                <a:gd name="T36" fmla="*/ 9 w 454"/>
                <a:gd name="T37" fmla="*/ 7 h 601"/>
                <a:gd name="T38" fmla="*/ 8 w 454"/>
                <a:gd name="T39" fmla="*/ 4 h 601"/>
                <a:gd name="T40" fmla="*/ 4 w 454"/>
                <a:gd name="T41" fmla="*/ 2 h 601"/>
                <a:gd name="T42" fmla="*/ 4 w 454"/>
                <a:gd name="T43" fmla="*/ 0 h 601"/>
                <a:gd name="T44" fmla="*/ 1 w 454"/>
                <a:gd name="T45" fmla="*/ 1 h 601"/>
                <a:gd name="T46" fmla="*/ 0 w 454"/>
                <a:gd name="T47" fmla="*/ 1 h 60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54"/>
                <a:gd name="T73" fmla="*/ 0 h 601"/>
                <a:gd name="T74" fmla="*/ 454 w 454"/>
                <a:gd name="T75" fmla="*/ 601 h 60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54" h="601">
                  <a:moveTo>
                    <a:pt x="0" y="61"/>
                  </a:moveTo>
                  <a:lnTo>
                    <a:pt x="32" y="123"/>
                  </a:lnTo>
                  <a:lnTo>
                    <a:pt x="11" y="262"/>
                  </a:lnTo>
                  <a:lnTo>
                    <a:pt x="32" y="277"/>
                  </a:lnTo>
                  <a:lnTo>
                    <a:pt x="24" y="295"/>
                  </a:lnTo>
                  <a:lnTo>
                    <a:pt x="2" y="352"/>
                  </a:lnTo>
                  <a:lnTo>
                    <a:pt x="42" y="433"/>
                  </a:lnTo>
                  <a:lnTo>
                    <a:pt x="65" y="598"/>
                  </a:lnTo>
                  <a:lnTo>
                    <a:pt x="93" y="601"/>
                  </a:lnTo>
                  <a:lnTo>
                    <a:pt x="135" y="549"/>
                  </a:lnTo>
                  <a:lnTo>
                    <a:pt x="203" y="591"/>
                  </a:lnTo>
                  <a:lnTo>
                    <a:pt x="209" y="563"/>
                  </a:lnTo>
                  <a:lnTo>
                    <a:pt x="272" y="574"/>
                  </a:lnTo>
                  <a:lnTo>
                    <a:pt x="293" y="456"/>
                  </a:lnTo>
                  <a:lnTo>
                    <a:pt x="406" y="433"/>
                  </a:lnTo>
                  <a:lnTo>
                    <a:pt x="441" y="472"/>
                  </a:lnTo>
                  <a:lnTo>
                    <a:pt x="454" y="381"/>
                  </a:lnTo>
                  <a:lnTo>
                    <a:pt x="431" y="302"/>
                  </a:lnTo>
                  <a:lnTo>
                    <a:pt x="366" y="298"/>
                  </a:lnTo>
                  <a:lnTo>
                    <a:pt x="342" y="180"/>
                  </a:lnTo>
                  <a:lnTo>
                    <a:pt x="170" y="100"/>
                  </a:lnTo>
                  <a:lnTo>
                    <a:pt x="159" y="0"/>
                  </a:lnTo>
                  <a:lnTo>
                    <a:pt x="46" y="65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" name="Freeform 254">
              <a:extLst>
                <a:ext uri="{FF2B5EF4-FFF2-40B4-BE49-F238E27FC236}">
                  <a16:creationId xmlns:a16="http://schemas.microsoft.com/office/drawing/2014/main" id="{D372909F-CB1A-486B-AE84-4A5E9443D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5368" y="3847094"/>
              <a:ext cx="1041743" cy="1169541"/>
            </a:xfrm>
            <a:custGeom>
              <a:avLst/>
              <a:gdLst>
                <a:gd name="T0" fmla="*/ 1 w 1487"/>
                <a:gd name="T1" fmla="*/ 15 h 1768"/>
                <a:gd name="T2" fmla="*/ 3 w 1487"/>
                <a:gd name="T3" fmla="*/ 15 h 1768"/>
                <a:gd name="T4" fmla="*/ 4 w 1487"/>
                <a:gd name="T5" fmla="*/ 17 h 1768"/>
                <a:gd name="T6" fmla="*/ 7 w 1487"/>
                <a:gd name="T7" fmla="*/ 15 h 1768"/>
                <a:gd name="T8" fmla="*/ 11 w 1487"/>
                <a:gd name="T9" fmla="*/ 19 h 1768"/>
                <a:gd name="T10" fmla="*/ 14 w 1487"/>
                <a:gd name="T11" fmla="*/ 22 h 1768"/>
                <a:gd name="T12" fmla="*/ 14 w 1487"/>
                <a:gd name="T13" fmla="*/ 26 h 1768"/>
                <a:gd name="T14" fmla="*/ 16 w 1487"/>
                <a:gd name="T15" fmla="*/ 29 h 1768"/>
                <a:gd name="T16" fmla="*/ 17 w 1487"/>
                <a:gd name="T17" fmla="*/ 30 h 1768"/>
                <a:gd name="T18" fmla="*/ 18 w 1487"/>
                <a:gd name="T19" fmla="*/ 32 h 1768"/>
                <a:gd name="T20" fmla="*/ 14 w 1487"/>
                <a:gd name="T21" fmla="*/ 37 h 1768"/>
                <a:gd name="T22" fmla="*/ 18 w 1487"/>
                <a:gd name="T23" fmla="*/ 39 h 1768"/>
                <a:gd name="T24" fmla="*/ 18 w 1487"/>
                <a:gd name="T25" fmla="*/ 41 h 1768"/>
                <a:gd name="T26" fmla="*/ 23 w 1487"/>
                <a:gd name="T27" fmla="*/ 32 h 1768"/>
                <a:gd name="T28" fmla="*/ 28 w 1487"/>
                <a:gd name="T29" fmla="*/ 29 h 1768"/>
                <a:gd name="T30" fmla="*/ 31 w 1487"/>
                <a:gd name="T31" fmla="*/ 23 h 1768"/>
                <a:gd name="T32" fmla="*/ 34 w 1487"/>
                <a:gd name="T33" fmla="*/ 15 h 1768"/>
                <a:gd name="T34" fmla="*/ 34 w 1487"/>
                <a:gd name="T35" fmla="*/ 11 h 1768"/>
                <a:gd name="T36" fmla="*/ 30 w 1487"/>
                <a:gd name="T37" fmla="*/ 8 h 1768"/>
                <a:gd name="T38" fmla="*/ 26 w 1487"/>
                <a:gd name="T39" fmla="*/ 7 h 1768"/>
                <a:gd name="T40" fmla="*/ 23 w 1487"/>
                <a:gd name="T41" fmla="*/ 6 h 1768"/>
                <a:gd name="T42" fmla="*/ 22 w 1487"/>
                <a:gd name="T43" fmla="*/ 7 h 1768"/>
                <a:gd name="T44" fmla="*/ 21 w 1487"/>
                <a:gd name="T45" fmla="*/ 7 h 1768"/>
                <a:gd name="T46" fmla="*/ 21 w 1487"/>
                <a:gd name="T47" fmla="*/ 4 h 1768"/>
                <a:gd name="T48" fmla="*/ 19 w 1487"/>
                <a:gd name="T49" fmla="*/ 3 h 1768"/>
                <a:gd name="T50" fmla="*/ 15 w 1487"/>
                <a:gd name="T51" fmla="*/ 3 h 1768"/>
                <a:gd name="T52" fmla="*/ 12 w 1487"/>
                <a:gd name="T53" fmla="*/ 3 h 1768"/>
                <a:gd name="T54" fmla="*/ 12 w 1487"/>
                <a:gd name="T55" fmla="*/ 0 h 1768"/>
                <a:gd name="T56" fmla="*/ 8 w 1487"/>
                <a:gd name="T57" fmla="*/ 1 h 1768"/>
                <a:gd name="T58" fmla="*/ 9 w 1487"/>
                <a:gd name="T59" fmla="*/ 3 h 1768"/>
                <a:gd name="T60" fmla="*/ 6 w 1487"/>
                <a:gd name="T61" fmla="*/ 4 h 1768"/>
                <a:gd name="T62" fmla="*/ 4 w 1487"/>
                <a:gd name="T63" fmla="*/ 4 h 1768"/>
                <a:gd name="T64" fmla="*/ 3 w 1487"/>
                <a:gd name="T65" fmla="*/ 5 h 1768"/>
                <a:gd name="T66" fmla="*/ 3 w 1487"/>
                <a:gd name="T67" fmla="*/ 9 h 1768"/>
                <a:gd name="T68" fmla="*/ 0 w 1487"/>
                <a:gd name="T69" fmla="*/ 13 h 176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87"/>
                <a:gd name="T106" fmla="*/ 0 h 1768"/>
                <a:gd name="T107" fmla="*/ 1487 w 1487"/>
                <a:gd name="T108" fmla="*/ 1768 h 176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87" h="1768">
                  <a:moveTo>
                    <a:pt x="0" y="559"/>
                  </a:moveTo>
                  <a:lnTo>
                    <a:pt x="31" y="642"/>
                  </a:lnTo>
                  <a:lnTo>
                    <a:pt x="82" y="670"/>
                  </a:lnTo>
                  <a:lnTo>
                    <a:pt x="125" y="637"/>
                  </a:lnTo>
                  <a:lnTo>
                    <a:pt x="125" y="712"/>
                  </a:lnTo>
                  <a:lnTo>
                    <a:pt x="157" y="712"/>
                  </a:lnTo>
                  <a:lnTo>
                    <a:pt x="203" y="716"/>
                  </a:lnTo>
                  <a:lnTo>
                    <a:pt x="316" y="651"/>
                  </a:lnTo>
                  <a:lnTo>
                    <a:pt x="327" y="751"/>
                  </a:lnTo>
                  <a:lnTo>
                    <a:pt x="499" y="831"/>
                  </a:lnTo>
                  <a:lnTo>
                    <a:pt x="523" y="949"/>
                  </a:lnTo>
                  <a:lnTo>
                    <a:pt x="588" y="953"/>
                  </a:lnTo>
                  <a:lnTo>
                    <a:pt x="611" y="1032"/>
                  </a:lnTo>
                  <a:lnTo>
                    <a:pt x="598" y="1123"/>
                  </a:lnTo>
                  <a:lnTo>
                    <a:pt x="606" y="1214"/>
                  </a:lnTo>
                  <a:lnTo>
                    <a:pt x="689" y="1227"/>
                  </a:lnTo>
                  <a:lnTo>
                    <a:pt x="699" y="1289"/>
                  </a:lnTo>
                  <a:lnTo>
                    <a:pt x="740" y="1302"/>
                  </a:lnTo>
                  <a:lnTo>
                    <a:pt x="734" y="1379"/>
                  </a:lnTo>
                  <a:lnTo>
                    <a:pt x="760" y="1381"/>
                  </a:lnTo>
                  <a:lnTo>
                    <a:pt x="766" y="1449"/>
                  </a:lnTo>
                  <a:lnTo>
                    <a:pt x="617" y="1598"/>
                  </a:lnTo>
                  <a:lnTo>
                    <a:pt x="648" y="1590"/>
                  </a:lnTo>
                  <a:lnTo>
                    <a:pt x="760" y="1684"/>
                  </a:lnTo>
                  <a:lnTo>
                    <a:pt x="785" y="1721"/>
                  </a:lnTo>
                  <a:lnTo>
                    <a:pt x="775" y="1768"/>
                  </a:lnTo>
                  <a:lnTo>
                    <a:pt x="959" y="1503"/>
                  </a:lnTo>
                  <a:lnTo>
                    <a:pt x="969" y="1372"/>
                  </a:lnTo>
                  <a:lnTo>
                    <a:pt x="1112" y="1252"/>
                  </a:lnTo>
                  <a:lnTo>
                    <a:pt x="1205" y="1252"/>
                  </a:lnTo>
                  <a:lnTo>
                    <a:pt x="1245" y="1210"/>
                  </a:lnTo>
                  <a:lnTo>
                    <a:pt x="1320" y="1009"/>
                  </a:lnTo>
                  <a:lnTo>
                    <a:pt x="1330" y="811"/>
                  </a:lnTo>
                  <a:lnTo>
                    <a:pt x="1473" y="623"/>
                  </a:lnTo>
                  <a:lnTo>
                    <a:pt x="1487" y="541"/>
                  </a:lnTo>
                  <a:lnTo>
                    <a:pt x="1465" y="459"/>
                  </a:lnTo>
                  <a:lnTo>
                    <a:pt x="1406" y="449"/>
                  </a:lnTo>
                  <a:lnTo>
                    <a:pt x="1309" y="363"/>
                  </a:lnTo>
                  <a:lnTo>
                    <a:pt x="1120" y="347"/>
                  </a:lnTo>
                  <a:lnTo>
                    <a:pt x="1105" y="295"/>
                  </a:lnTo>
                  <a:lnTo>
                    <a:pt x="1019" y="256"/>
                  </a:lnTo>
                  <a:lnTo>
                    <a:pt x="983" y="257"/>
                  </a:lnTo>
                  <a:lnTo>
                    <a:pt x="932" y="336"/>
                  </a:lnTo>
                  <a:lnTo>
                    <a:pt x="931" y="309"/>
                  </a:lnTo>
                  <a:lnTo>
                    <a:pt x="852" y="321"/>
                  </a:lnTo>
                  <a:lnTo>
                    <a:pt x="886" y="307"/>
                  </a:lnTo>
                  <a:lnTo>
                    <a:pt x="854" y="245"/>
                  </a:lnTo>
                  <a:lnTo>
                    <a:pt x="914" y="160"/>
                  </a:lnTo>
                  <a:lnTo>
                    <a:pt x="851" y="50"/>
                  </a:lnTo>
                  <a:lnTo>
                    <a:pt x="796" y="137"/>
                  </a:lnTo>
                  <a:lnTo>
                    <a:pt x="744" y="132"/>
                  </a:lnTo>
                  <a:lnTo>
                    <a:pt x="660" y="144"/>
                  </a:lnTo>
                  <a:lnTo>
                    <a:pt x="554" y="161"/>
                  </a:lnTo>
                  <a:lnTo>
                    <a:pt x="531" y="115"/>
                  </a:lnTo>
                  <a:lnTo>
                    <a:pt x="538" y="31"/>
                  </a:lnTo>
                  <a:lnTo>
                    <a:pt x="509" y="0"/>
                  </a:lnTo>
                  <a:lnTo>
                    <a:pt x="409" y="53"/>
                  </a:lnTo>
                  <a:lnTo>
                    <a:pt x="347" y="37"/>
                  </a:lnTo>
                  <a:lnTo>
                    <a:pt x="363" y="122"/>
                  </a:lnTo>
                  <a:lnTo>
                    <a:pt x="401" y="133"/>
                  </a:lnTo>
                  <a:lnTo>
                    <a:pt x="306" y="192"/>
                  </a:lnTo>
                  <a:lnTo>
                    <a:pt x="265" y="171"/>
                  </a:lnTo>
                  <a:lnTo>
                    <a:pt x="243" y="141"/>
                  </a:lnTo>
                  <a:lnTo>
                    <a:pt x="155" y="157"/>
                  </a:lnTo>
                  <a:lnTo>
                    <a:pt x="181" y="202"/>
                  </a:lnTo>
                  <a:lnTo>
                    <a:pt x="144" y="205"/>
                  </a:lnTo>
                  <a:lnTo>
                    <a:pt x="165" y="284"/>
                  </a:lnTo>
                  <a:lnTo>
                    <a:pt x="148" y="410"/>
                  </a:lnTo>
                  <a:lnTo>
                    <a:pt x="51" y="458"/>
                  </a:lnTo>
                  <a:lnTo>
                    <a:pt x="0" y="55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" name="Freeform 255">
              <a:extLst>
                <a:ext uri="{FF2B5EF4-FFF2-40B4-BE49-F238E27FC236}">
                  <a16:creationId xmlns:a16="http://schemas.microsoft.com/office/drawing/2014/main" id="{5F34461F-8D5E-4B33-A248-BEC8F2DD6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7515" y="3452605"/>
              <a:ext cx="19656" cy="76577"/>
            </a:xfrm>
            <a:custGeom>
              <a:avLst/>
              <a:gdLst>
                <a:gd name="T0" fmla="*/ 0 w 31"/>
                <a:gd name="T1" fmla="*/ 1 h 115"/>
                <a:gd name="T2" fmla="*/ 0 w 31"/>
                <a:gd name="T3" fmla="*/ 3 h 115"/>
                <a:gd name="T4" fmla="*/ 1 w 31"/>
                <a:gd name="T5" fmla="*/ 0 h 115"/>
                <a:gd name="T6" fmla="*/ 0 w 31"/>
                <a:gd name="T7" fmla="*/ 1 h 1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"/>
                <a:gd name="T13" fmla="*/ 0 h 115"/>
                <a:gd name="T14" fmla="*/ 31 w 31"/>
                <a:gd name="T15" fmla="*/ 115 h 1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" h="115">
                  <a:moveTo>
                    <a:pt x="0" y="25"/>
                  </a:moveTo>
                  <a:lnTo>
                    <a:pt x="11" y="115"/>
                  </a:lnTo>
                  <a:lnTo>
                    <a:pt x="31" y="0"/>
                  </a:lnTo>
                  <a:lnTo>
                    <a:pt x="0" y="2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" name="Freeform 256">
              <a:extLst>
                <a:ext uri="{FF2B5EF4-FFF2-40B4-BE49-F238E27FC236}">
                  <a16:creationId xmlns:a16="http://schemas.microsoft.com/office/drawing/2014/main" id="{93328D1A-5031-4DFD-B9D0-C52E05056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345" y="1424474"/>
              <a:ext cx="2282497" cy="1273964"/>
            </a:xfrm>
            <a:custGeom>
              <a:avLst/>
              <a:gdLst>
                <a:gd name="T0" fmla="*/ 6 w 3259"/>
                <a:gd name="T1" fmla="*/ 5 h 1930"/>
                <a:gd name="T2" fmla="*/ 9 w 3259"/>
                <a:gd name="T3" fmla="*/ 5 h 1930"/>
                <a:gd name="T4" fmla="*/ 13 w 3259"/>
                <a:gd name="T5" fmla="*/ 5 h 1930"/>
                <a:gd name="T6" fmla="*/ 21 w 3259"/>
                <a:gd name="T7" fmla="*/ 5 h 1930"/>
                <a:gd name="T8" fmla="*/ 23 w 3259"/>
                <a:gd name="T9" fmla="*/ 7 h 1930"/>
                <a:gd name="T10" fmla="*/ 30 w 3259"/>
                <a:gd name="T11" fmla="*/ 9 h 1930"/>
                <a:gd name="T12" fmla="*/ 29 w 3259"/>
                <a:gd name="T13" fmla="*/ 7 h 1930"/>
                <a:gd name="T14" fmla="*/ 34 w 3259"/>
                <a:gd name="T15" fmla="*/ 8 h 1930"/>
                <a:gd name="T16" fmla="*/ 39 w 3259"/>
                <a:gd name="T17" fmla="*/ 7 h 1930"/>
                <a:gd name="T18" fmla="*/ 39 w 3259"/>
                <a:gd name="T19" fmla="*/ 7 h 1930"/>
                <a:gd name="T20" fmla="*/ 40 w 3259"/>
                <a:gd name="T21" fmla="*/ 7 h 1930"/>
                <a:gd name="T22" fmla="*/ 42 w 3259"/>
                <a:gd name="T23" fmla="*/ 5 h 1930"/>
                <a:gd name="T24" fmla="*/ 40 w 3259"/>
                <a:gd name="T25" fmla="*/ 0 h 1930"/>
                <a:gd name="T26" fmla="*/ 43 w 3259"/>
                <a:gd name="T27" fmla="*/ 3 h 1930"/>
                <a:gd name="T28" fmla="*/ 44 w 3259"/>
                <a:gd name="T29" fmla="*/ 5 h 1930"/>
                <a:gd name="T30" fmla="*/ 47 w 3259"/>
                <a:gd name="T31" fmla="*/ 7 h 1930"/>
                <a:gd name="T32" fmla="*/ 49 w 3259"/>
                <a:gd name="T33" fmla="*/ 6 h 1930"/>
                <a:gd name="T34" fmla="*/ 53 w 3259"/>
                <a:gd name="T35" fmla="*/ 5 h 1930"/>
                <a:gd name="T36" fmla="*/ 53 w 3259"/>
                <a:gd name="T37" fmla="*/ 9 h 1930"/>
                <a:gd name="T38" fmla="*/ 48 w 3259"/>
                <a:gd name="T39" fmla="*/ 10 h 1930"/>
                <a:gd name="T40" fmla="*/ 46 w 3259"/>
                <a:gd name="T41" fmla="*/ 12 h 1930"/>
                <a:gd name="T42" fmla="*/ 44 w 3259"/>
                <a:gd name="T43" fmla="*/ 15 h 1930"/>
                <a:gd name="T44" fmla="*/ 43 w 3259"/>
                <a:gd name="T45" fmla="*/ 16 h 1930"/>
                <a:gd name="T46" fmla="*/ 41 w 3259"/>
                <a:gd name="T47" fmla="*/ 18 h 1930"/>
                <a:gd name="T48" fmla="*/ 43 w 3259"/>
                <a:gd name="T49" fmla="*/ 24 h 1930"/>
                <a:gd name="T50" fmla="*/ 49 w 3259"/>
                <a:gd name="T51" fmla="*/ 28 h 1930"/>
                <a:gd name="T52" fmla="*/ 52 w 3259"/>
                <a:gd name="T53" fmla="*/ 31 h 1930"/>
                <a:gd name="T54" fmla="*/ 54 w 3259"/>
                <a:gd name="T55" fmla="*/ 33 h 1930"/>
                <a:gd name="T56" fmla="*/ 57 w 3259"/>
                <a:gd name="T57" fmla="*/ 26 h 1930"/>
                <a:gd name="T58" fmla="*/ 56 w 3259"/>
                <a:gd name="T59" fmla="*/ 21 h 1930"/>
                <a:gd name="T60" fmla="*/ 56 w 3259"/>
                <a:gd name="T61" fmla="*/ 18 h 1930"/>
                <a:gd name="T62" fmla="*/ 59 w 3259"/>
                <a:gd name="T63" fmla="*/ 16 h 1930"/>
                <a:gd name="T64" fmla="*/ 63 w 3259"/>
                <a:gd name="T65" fmla="*/ 20 h 1930"/>
                <a:gd name="T66" fmla="*/ 62 w 3259"/>
                <a:gd name="T67" fmla="*/ 22 h 1930"/>
                <a:gd name="T68" fmla="*/ 65 w 3259"/>
                <a:gd name="T69" fmla="*/ 22 h 1930"/>
                <a:gd name="T70" fmla="*/ 67 w 3259"/>
                <a:gd name="T71" fmla="*/ 21 h 1930"/>
                <a:gd name="T72" fmla="*/ 68 w 3259"/>
                <a:gd name="T73" fmla="*/ 22 h 1930"/>
                <a:gd name="T74" fmla="*/ 69 w 3259"/>
                <a:gd name="T75" fmla="*/ 22 h 1930"/>
                <a:gd name="T76" fmla="*/ 70 w 3259"/>
                <a:gd name="T77" fmla="*/ 24 h 1930"/>
                <a:gd name="T78" fmla="*/ 70 w 3259"/>
                <a:gd name="T79" fmla="*/ 26 h 1930"/>
                <a:gd name="T80" fmla="*/ 74 w 3259"/>
                <a:gd name="T81" fmla="*/ 28 h 1930"/>
                <a:gd name="T82" fmla="*/ 74 w 3259"/>
                <a:gd name="T83" fmla="*/ 30 h 1930"/>
                <a:gd name="T84" fmla="*/ 76 w 3259"/>
                <a:gd name="T85" fmla="*/ 31 h 1930"/>
                <a:gd name="T86" fmla="*/ 62 w 3259"/>
                <a:gd name="T87" fmla="*/ 38 h 1930"/>
                <a:gd name="T88" fmla="*/ 66 w 3259"/>
                <a:gd name="T89" fmla="*/ 37 h 1930"/>
                <a:gd name="T90" fmla="*/ 70 w 3259"/>
                <a:gd name="T91" fmla="*/ 40 h 1930"/>
                <a:gd name="T92" fmla="*/ 71 w 3259"/>
                <a:gd name="T93" fmla="*/ 40 h 1930"/>
                <a:gd name="T94" fmla="*/ 69 w 3259"/>
                <a:gd name="T95" fmla="*/ 40 h 1930"/>
                <a:gd name="T96" fmla="*/ 65 w 3259"/>
                <a:gd name="T97" fmla="*/ 40 h 1930"/>
                <a:gd name="T98" fmla="*/ 58 w 3259"/>
                <a:gd name="T99" fmla="*/ 41 h 1930"/>
                <a:gd name="T100" fmla="*/ 55 w 3259"/>
                <a:gd name="T101" fmla="*/ 43 h 1930"/>
                <a:gd name="T102" fmla="*/ 52 w 3259"/>
                <a:gd name="T103" fmla="*/ 43 h 1930"/>
                <a:gd name="T104" fmla="*/ 54 w 3259"/>
                <a:gd name="T105" fmla="*/ 41 h 1930"/>
                <a:gd name="T106" fmla="*/ 50 w 3259"/>
                <a:gd name="T107" fmla="*/ 37 h 1930"/>
                <a:gd name="T108" fmla="*/ 48 w 3259"/>
                <a:gd name="T109" fmla="*/ 36 h 1930"/>
                <a:gd name="T110" fmla="*/ 41 w 3259"/>
                <a:gd name="T111" fmla="*/ 35 h 1930"/>
                <a:gd name="T112" fmla="*/ 15 w 3259"/>
                <a:gd name="T113" fmla="*/ 34 h 1930"/>
                <a:gd name="T114" fmla="*/ 11 w 3259"/>
                <a:gd name="T115" fmla="*/ 31 h 1930"/>
                <a:gd name="T116" fmla="*/ 10 w 3259"/>
                <a:gd name="T117" fmla="*/ 26 h 1930"/>
                <a:gd name="T118" fmla="*/ 3 w 3259"/>
                <a:gd name="T119" fmla="*/ 21 h 193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59"/>
                <a:gd name="T181" fmla="*/ 0 h 1930"/>
                <a:gd name="T182" fmla="*/ 3259 w 3259"/>
                <a:gd name="T183" fmla="*/ 1930 h 193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59" h="1930">
                  <a:moveTo>
                    <a:pt x="0" y="855"/>
                  </a:moveTo>
                  <a:lnTo>
                    <a:pt x="0" y="178"/>
                  </a:lnTo>
                  <a:lnTo>
                    <a:pt x="260" y="266"/>
                  </a:lnTo>
                  <a:lnTo>
                    <a:pt x="243" y="231"/>
                  </a:lnTo>
                  <a:lnTo>
                    <a:pt x="271" y="210"/>
                  </a:lnTo>
                  <a:lnTo>
                    <a:pt x="432" y="135"/>
                  </a:lnTo>
                  <a:lnTo>
                    <a:pt x="308" y="226"/>
                  </a:lnTo>
                  <a:lnTo>
                    <a:pt x="377" y="200"/>
                  </a:lnTo>
                  <a:lnTo>
                    <a:pt x="377" y="218"/>
                  </a:lnTo>
                  <a:lnTo>
                    <a:pt x="511" y="137"/>
                  </a:lnTo>
                  <a:lnTo>
                    <a:pt x="493" y="111"/>
                  </a:lnTo>
                  <a:lnTo>
                    <a:pt x="580" y="207"/>
                  </a:lnTo>
                  <a:lnTo>
                    <a:pt x="636" y="151"/>
                  </a:lnTo>
                  <a:lnTo>
                    <a:pt x="630" y="207"/>
                  </a:lnTo>
                  <a:lnTo>
                    <a:pt x="699" y="168"/>
                  </a:lnTo>
                  <a:lnTo>
                    <a:pt x="891" y="235"/>
                  </a:lnTo>
                  <a:lnTo>
                    <a:pt x="981" y="234"/>
                  </a:lnTo>
                  <a:lnTo>
                    <a:pt x="1029" y="275"/>
                  </a:lnTo>
                  <a:lnTo>
                    <a:pt x="972" y="310"/>
                  </a:lnTo>
                  <a:lnTo>
                    <a:pt x="1006" y="323"/>
                  </a:lnTo>
                  <a:lnTo>
                    <a:pt x="1181" y="306"/>
                  </a:lnTo>
                  <a:lnTo>
                    <a:pt x="1255" y="364"/>
                  </a:lnTo>
                  <a:lnTo>
                    <a:pt x="1268" y="402"/>
                  </a:lnTo>
                  <a:lnTo>
                    <a:pt x="1286" y="376"/>
                  </a:lnTo>
                  <a:lnTo>
                    <a:pt x="1255" y="323"/>
                  </a:lnTo>
                  <a:lnTo>
                    <a:pt x="1339" y="260"/>
                  </a:lnTo>
                  <a:lnTo>
                    <a:pt x="1256" y="300"/>
                  </a:lnTo>
                  <a:lnTo>
                    <a:pt x="1231" y="281"/>
                  </a:lnTo>
                  <a:lnTo>
                    <a:pt x="1330" y="234"/>
                  </a:lnTo>
                  <a:lnTo>
                    <a:pt x="1383" y="302"/>
                  </a:lnTo>
                  <a:lnTo>
                    <a:pt x="1441" y="300"/>
                  </a:lnTo>
                  <a:lnTo>
                    <a:pt x="1474" y="331"/>
                  </a:lnTo>
                  <a:lnTo>
                    <a:pt x="1628" y="323"/>
                  </a:lnTo>
                  <a:lnTo>
                    <a:pt x="1622" y="302"/>
                  </a:lnTo>
                  <a:lnTo>
                    <a:pt x="1668" y="342"/>
                  </a:lnTo>
                  <a:lnTo>
                    <a:pt x="1674" y="310"/>
                  </a:lnTo>
                  <a:lnTo>
                    <a:pt x="1639" y="321"/>
                  </a:lnTo>
                  <a:lnTo>
                    <a:pt x="1614" y="279"/>
                  </a:lnTo>
                  <a:lnTo>
                    <a:pt x="1672" y="275"/>
                  </a:lnTo>
                  <a:lnTo>
                    <a:pt x="1691" y="306"/>
                  </a:lnTo>
                  <a:lnTo>
                    <a:pt x="1714" y="296"/>
                  </a:lnTo>
                  <a:lnTo>
                    <a:pt x="1706" y="345"/>
                  </a:lnTo>
                  <a:lnTo>
                    <a:pt x="1746" y="369"/>
                  </a:lnTo>
                  <a:lnTo>
                    <a:pt x="1734" y="302"/>
                  </a:lnTo>
                  <a:lnTo>
                    <a:pt x="1810" y="262"/>
                  </a:lnTo>
                  <a:lnTo>
                    <a:pt x="1790" y="231"/>
                  </a:lnTo>
                  <a:lnTo>
                    <a:pt x="1768" y="253"/>
                  </a:lnTo>
                  <a:lnTo>
                    <a:pt x="1808" y="196"/>
                  </a:lnTo>
                  <a:lnTo>
                    <a:pt x="1696" y="154"/>
                  </a:lnTo>
                  <a:lnTo>
                    <a:pt x="1707" y="55"/>
                  </a:lnTo>
                  <a:lnTo>
                    <a:pt x="1734" y="57"/>
                  </a:lnTo>
                  <a:lnTo>
                    <a:pt x="1752" y="0"/>
                  </a:lnTo>
                  <a:lnTo>
                    <a:pt x="1832" y="55"/>
                  </a:lnTo>
                  <a:lnTo>
                    <a:pt x="1834" y="92"/>
                  </a:lnTo>
                  <a:lnTo>
                    <a:pt x="1891" y="143"/>
                  </a:lnTo>
                  <a:lnTo>
                    <a:pt x="1853" y="142"/>
                  </a:lnTo>
                  <a:lnTo>
                    <a:pt x="1869" y="160"/>
                  </a:lnTo>
                  <a:lnTo>
                    <a:pt x="1847" y="181"/>
                  </a:lnTo>
                  <a:lnTo>
                    <a:pt x="1913" y="196"/>
                  </a:lnTo>
                  <a:lnTo>
                    <a:pt x="1896" y="207"/>
                  </a:lnTo>
                  <a:lnTo>
                    <a:pt x="1935" y="291"/>
                  </a:lnTo>
                  <a:lnTo>
                    <a:pt x="1971" y="216"/>
                  </a:lnTo>
                  <a:lnTo>
                    <a:pt x="2017" y="243"/>
                  </a:lnTo>
                  <a:lnTo>
                    <a:pt x="2029" y="295"/>
                  </a:lnTo>
                  <a:lnTo>
                    <a:pt x="2007" y="310"/>
                  </a:lnTo>
                  <a:lnTo>
                    <a:pt x="2051" y="369"/>
                  </a:lnTo>
                  <a:lnTo>
                    <a:pt x="2077" y="356"/>
                  </a:lnTo>
                  <a:lnTo>
                    <a:pt x="2112" y="261"/>
                  </a:lnTo>
                  <a:lnTo>
                    <a:pt x="2152" y="252"/>
                  </a:lnTo>
                  <a:lnTo>
                    <a:pt x="2122" y="172"/>
                  </a:lnTo>
                  <a:lnTo>
                    <a:pt x="2229" y="180"/>
                  </a:lnTo>
                  <a:lnTo>
                    <a:pt x="2276" y="226"/>
                  </a:lnTo>
                  <a:lnTo>
                    <a:pt x="2258" y="249"/>
                  </a:lnTo>
                  <a:lnTo>
                    <a:pt x="2280" y="261"/>
                  </a:lnTo>
                  <a:lnTo>
                    <a:pt x="2230" y="276"/>
                  </a:lnTo>
                  <a:lnTo>
                    <a:pt x="2274" y="379"/>
                  </a:lnTo>
                  <a:lnTo>
                    <a:pt x="2203" y="431"/>
                  </a:lnTo>
                  <a:lnTo>
                    <a:pt x="2176" y="408"/>
                  </a:lnTo>
                  <a:lnTo>
                    <a:pt x="2186" y="444"/>
                  </a:lnTo>
                  <a:lnTo>
                    <a:pt x="2078" y="419"/>
                  </a:lnTo>
                  <a:lnTo>
                    <a:pt x="2101" y="453"/>
                  </a:lnTo>
                  <a:lnTo>
                    <a:pt x="2060" y="504"/>
                  </a:lnTo>
                  <a:lnTo>
                    <a:pt x="1945" y="464"/>
                  </a:lnTo>
                  <a:lnTo>
                    <a:pt x="1987" y="507"/>
                  </a:lnTo>
                  <a:lnTo>
                    <a:pt x="2067" y="515"/>
                  </a:lnTo>
                  <a:lnTo>
                    <a:pt x="2012" y="599"/>
                  </a:lnTo>
                  <a:lnTo>
                    <a:pt x="1953" y="595"/>
                  </a:lnTo>
                  <a:lnTo>
                    <a:pt x="1924" y="640"/>
                  </a:lnTo>
                  <a:lnTo>
                    <a:pt x="1818" y="603"/>
                  </a:lnTo>
                  <a:lnTo>
                    <a:pt x="1913" y="640"/>
                  </a:lnTo>
                  <a:lnTo>
                    <a:pt x="1928" y="675"/>
                  </a:lnTo>
                  <a:lnTo>
                    <a:pt x="1853" y="688"/>
                  </a:lnTo>
                  <a:lnTo>
                    <a:pt x="1869" y="698"/>
                  </a:lnTo>
                  <a:lnTo>
                    <a:pt x="1848" y="701"/>
                  </a:lnTo>
                  <a:lnTo>
                    <a:pt x="1848" y="736"/>
                  </a:lnTo>
                  <a:lnTo>
                    <a:pt x="1769" y="783"/>
                  </a:lnTo>
                  <a:lnTo>
                    <a:pt x="1757" y="937"/>
                  </a:lnTo>
                  <a:lnTo>
                    <a:pt x="1785" y="973"/>
                  </a:lnTo>
                  <a:lnTo>
                    <a:pt x="1826" y="952"/>
                  </a:lnTo>
                  <a:lnTo>
                    <a:pt x="1846" y="1070"/>
                  </a:lnTo>
                  <a:lnTo>
                    <a:pt x="1905" y="1047"/>
                  </a:lnTo>
                  <a:lnTo>
                    <a:pt x="1978" y="1079"/>
                  </a:lnTo>
                  <a:lnTo>
                    <a:pt x="2123" y="1166"/>
                  </a:lnTo>
                  <a:lnTo>
                    <a:pt x="2112" y="1200"/>
                  </a:lnTo>
                  <a:lnTo>
                    <a:pt x="2128" y="1175"/>
                  </a:lnTo>
                  <a:lnTo>
                    <a:pt x="2238" y="1184"/>
                  </a:lnTo>
                  <a:lnTo>
                    <a:pt x="2238" y="1311"/>
                  </a:lnTo>
                  <a:lnTo>
                    <a:pt x="2271" y="1355"/>
                  </a:lnTo>
                  <a:lnTo>
                    <a:pt x="2248" y="1365"/>
                  </a:lnTo>
                  <a:lnTo>
                    <a:pt x="2302" y="1388"/>
                  </a:lnTo>
                  <a:lnTo>
                    <a:pt x="2287" y="1428"/>
                  </a:lnTo>
                  <a:lnTo>
                    <a:pt x="2341" y="1426"/>
                  </a:lnTo>
                  <a:lnTo>
                    <a:pt x="2412" y="1358"/>
                  </a:lnTo>
                  <a:lnTo>
                    <a:pt x="2379" y="1342"/>
                  </a:lnTo>
                  <a:lnTo>
                    <a:pt x="2341" y="1219"/>
                  </a:lnTo>
                  <a:lnTo>
                    <a:pt x="2474" y="1112"/>
                  </a:lnTo>
                  <a:lnTo>
                    <a:pt x="2456" y="1112"/>
                  </a:lnTo>
                  <a:lnTo>
                    <a:pt x="2424" y="985"/>
                  </a:lnTo>
                  <a:lnTo>
                    <a:pt x="2375" y="952"/>
                  </a:lnTo>
                  <a:lnTo>
                    <a:pt x="2440" y="899"/>
                  </a:lnTo>
                  <a:lnTo>
                    <a:pt x="2418" y="871"/>
                  </a:lnTo>
                  <a:lnTo>
                    <a:pt x="2426" y="825"/>
                  </a:lnTo>
                  <a:lnTo>
                    <a:pt x="2401" y="818"/>
                  </a:lnTo>
                  <a:lnTo>
                    <a:pt x="2426" y="772"/>
                  </a:lnTo>
                  <a:lnTo>
                    <a:pt x="2397" y="741"/>
                  </a:lnTo>
                  <a:lnTo>
                    <a:pt x="2416" y="702"/>
                  </a:lnTo>
                  <a:lnTo>
                    <a:pt x="2516" y="729"/>
                  </a:lnTo>
                  <a:lnTo>
                    <a:pt x="2563" y="706"/>
                  </a:lnTo>
                  <a:lnTo>
                    <a:pt x="2652" y="772"/>
                  </a:lnTo>
                  <a:lnTo>
                    <a:pt x="2652" y="799"/>
                  </a:lnTo>
                  <a:lnTo>
                    <a:pt x="2726" y="803"/>
                  </a:lnTo>
                  <a:lnTo>
                    <a:pt x="2733" y="867"/>
                  </a:lnTo>
                  <a:lnTo>
                    <a:pt x="2666" y="870"/>
                  </a:lnTo>
                  <a:lnTo>
                    <a:pt x="2724" y="881"/>
                  </a:lnTo>
                  <a:lnTo>
                    <a:pt x="2743" y="918"/>
                  </a:lnTo>
                  <a:lnTo>
                    <a:pt x="2681" y="974"/>
                  </a:lnTo>
                  <a:lnTo>
                    <a:pt x="2770" y="947"/>
                  </a:lnTo>
                  <a:lnTo>
                    <a:pt x="2775" y="994"/>
                  </a:lnTo>
                  <a:lnTo>
                    <a:pt x="2736" y="1013"/>
                  </a:lnTo>
                  <a:lnTo>
                    <a:pt x="2792" y="964"/>
                  </a:lnTo>
                  <a:lnTo>
                    <a:pt x="2797" y="996"/>
                  </a:lnTo>
                  <a:lnTo>
                    <a:pt x="2849" y="950"/>
                  </a:lnTo>
                  <a:lnTo>
                    <a:pt x="2860" y="974"/>
                  </a:lnTo>
                  <a:lnTo>
                    <a:pt x="2894" y="906"/>
                  </a:lnTo>
                  <a:lnTo>
                    <a:pt x="2880" y="893"/>
                  </a:lnTo>
                  <a:lnTo>
                    <a:pt x="2922" y="855"/>
                  </a:lnTo>
                  <a:lnTo>
                    <a:pt x="2969" y="927"/>
                  </a:lnTo>
                  <a:lnTo>
                    <a:pt x="2928" y="943"/>
                  </a:lnTo>
                  <a:lnTo>
                    <a:pt x="2974" y="935"/>
                  </a:lnTo>
                  <a:lnTo>
                    <a:pt x="2989" y="963"/>
                  </a:lnTo>
                  <a:lnTo>
                    <a:pt x="2959" y="973"/>
                  </a:lnTo>
                  <a:lnTo>
                    <a:pt x="2997" y="978"/>
                  </a:lnTo>
                  <a:lnTo>
                    <a:pt x="2974" y="998"/>
                  </a:lnTo>
                  <a:lnTo>
                    <a:pt x="2998" y="994"/>
                  </a:lnTo>
                  <a:lnTo>
                    <a:pt x="3019" y="1024"/>
                  </a:lnTo>
                  <a:lnTo>
                    <a:pt x="3006" y="1040"/>
                  </a:lnTo>
                  <a:lnTo>
                    <a:pt x="3042" y="1066"/>
                  </a:lnTo>
                  <a:lnTo>
                    <a:pt x="2983" y="1092"/>
                  </a:lnTo>
                  <a:lnTo>
                    <a:pt x="3025" y="1092"/>
                  </a:lnTo>
                  <a:lnTo>
                    <a:pt x="3017" y="1116"/>
                  </a:lnTo>
                  <a:lnTo>
                    <a:pt x="3082" y="1140"/>
                  </a:lnTo>
                  <a:lnTo>
                    <a:pt x="3104" y="1198"/>
                  </a:lnTo>
                  <a:lnTo>
                    <a:pt x="3130" y="1177"/>
                  </a:lnTo>
                  <a:lnTo>
                    <a:pt x="3193" y="1216"/>
                  </a:lnTo>
                  <a:lnTo>
                    <a:pt x="3053" y="1267"/>
                  </a:lnTo>
                  <a:lnTo>
                    <a:pt x="3082" y="1296"/>
                  </a:lnTo>
                  <a:lnTo>
                    <a:pt x="3199" y="1238"/>
                  </a:lnTo>
                  <a:lnTo>
                    <a:pt x="3199" y="1286"/>
                  </a:lnTo>
                  <a:lnTo>
                    <a:pt x="3255" y="1278"/>
                  </a:lnTo>
                  <a:lnTo>
                    <a:pt x="3259" y="1301"/>
                  </a:lnTo>
                  <a:lnTo>
                    <a:pt x="3235" y="1301"/>
                  </a:lnTo>
                  <a:lnTo>
                    <a:pt x="3259" y="1361"/>
                  </a:lnTo>
                  <a:lnTo>
                    <a:pt x="3092" y="1473"/>
                  </a:lnTo>
                  <a:lnTo>
                    <a:pt x="2857" y="1473"/>
                  </a:lnTo>
                  <a:lnTo>
                    <a:pt x="2754" y="1551"/>
                  </a:lnTo>
                  <a:lnTo>
                    <a:pt x="2671" y="1665"/>
                  </a:lnTo>
                  <a:lnTo>
                    <a:pt x="2754" y="1577"/>
                  </a:lnTo>
                  <a:lnTo>
                    <a:pt x="2882" y="1528"/>
                  </a:lnTo>
                  <a:lnTo>
                    <a:pt x="2928" y="1566"/>
                  </a:lnTo>
                  <a:lnTo>
                    <a:pt x="2844" y="1599"/>
                  </a:lnTo>
                  <a:lnTo>
                    <a:pt x="2914" y="1614"/>
                  </a:lnTo>
                  <a:lnTo>
                    <a:pt x="2894" y="1649"/>
                  </a:lnTo>
                  <a:lnTo>
                    <a:pt x="2945" y="1714"/>
                  </a:lnTo>
                  <a:lnTo>
                    <a:pt x="3046" y="1737"/>
                  </a:lnTo>
                  <a:lnTo>
                    <a:pt x="3076" y="1656"/>
                  </a:lnTo>
                  <a:lnTo>
                    <a:pt x="3076" y="1707"/>
                  </a:lnTo>
                  <a:lnTo>
                    <a:pt x="3098" y="1700"/>
                  </a:lnTo>
                  <a:lnTo>
                    <a:pt x="3052" y="1750"/>
                  </a:lnTo>
                  <a:lnTo>
                    <a:pt x="2934" y="1785"/>
                  </a:lnTo>
                  <a:lnTo>
                    <a:pt x="2890" y="1848"/>
                  </a:lnTo>
                  <a:lnTo>
                    <a:pt x="2860" y="1794"/>
                  </a:lnTo>
                  <a:lnTo>
                    <a:pt x="2973" y="1746"/>
                  </a:lnTo>
                  <a:lnTo>
                    <a:pt x="2914" y="1749"/>
                  </a:lnTo>
                  <a:lnTo>
                    <a:pt x="2922" y="1714"/>
                  </a:lnTo>
                  <a:lnTo>
                    <a:pt x="2826" y="1753"/>
                  </a:lnTo>
                  <a:lnTo>
                    <a:pt x="2797" y="1729"/>
                  </a:lnTo>
                  <a:lnTo>
                    <a:pt x="2797" y="1656"/>
                  </a:lnTo>
                  <a:lnTo>
                    <a:pt x="2735" y="1634"/>
                  </a:lnTo>
                  <a:lnTo>
                    <a:pt x="2687" y="1750"/>
                  </a:lnTo>
                  <a:lnTo>
                    <a:pt x="2493" y="1794"/>
                  </a:lnTo>
                  <a:lnTo>
                    <a:pt x="2358" y="1838"/>
                  </a:lnTo>
                  <a:lnTo>
                    <a:pt x="2339" y="1860"/>
                  </a:lnTo>
                  <a:lnTo>
                    <a:pt x="2366" y="1865"/>
                  </a:lnTo>
                  <a:lnTo>
                    <a:pt x="2373" y="1883"/>
                  </a:lnTo>
                  <a:lnTo>
                    <a:pt x="2210" y="1930"/>
                  </a:lnTo>
                  <a:lnTo>
                    <a:pt x="2218" y="1907"/>
                  </a:lnTo>
                  <a:lnTo>
                    <a:pt x="2230" y="1892"/>
                  </a:lnTo>
                  <a:lnTo>
                    <a:pt x="2237" y="1871"/>
                  </a:lnTo>
                  <a:lnTo>
                    <a:pt x="2263" y="1853"/>
                  </a:lnTo>
                  <a:lnTo>
                    <a:pt x="2265" y="1750"/>
                  </a:lnTo>
                  <a:lnTo>
                    <a:pt x="2296" y="1785"/>
                  </a:lnTo>
                  <a:lnTo>
                    <a:pt x="2342" y="1772"/>
                  </a:lnTo>
                  <a:lnTo>
                    <a:pt x="2300" y="1714"/>
                  </a:lnTo>
                  <a:lnTo>
                    <a:pt x="2162" y="1684"/>
                  </a:lnTo>
                  <a:lnTo>
                    <a:pt x="2155" y="1684"/>
                  </a:lnTo>
                  <a:lnTo>
                    <a:pt x="2139" y="1602"/>
                  </a:lnTo>
                  <a:lnTo>
                    <a:pt x="2112" y="1607"/>
                  </a:lnTo>
                  <a:lnTo>
                    <a:pt x="2088" y="1560"/>
                  </a:lnTo>
                  <a:lnTo>
                    <a:pt x="2060" y="1557"/>
                  </a:lnTo>
                  <a:lnTo>
                    <a:pt x="2060" y="1584"/>
                  </a:lnTo>
                  <a:lnTo>
                    <a:pt x="2020" y="1545"/>
                  </a:lnTo>
                  <a:lnTo>
                    <a:pt x="1956" y="1602"/>
                  </a:lnTo>
                  <a:lnTo>
                    <a:pt x="1773" y="1560"/>
                  </a:lnTo>
                  <a:lnTo>
                    <a:pt x="1753" y="1520"/>
                  </a:lnTo>
                  <a:lnTo>
                    <a:pt x="1752" y="1546"/>
                  </a:lnTo>
                  <a:lnTo>
                    <a:pt x="698" y="1546"/>
                  </a:lnTo>
                  <a:lnTo>
                    <a:pt x="682" y="1501"/>
                  </a:lnTo>
                  <a:lnTo>
                    <a:pt x="626" y="1488"/>
                  </a:lnTo>
                  <a:lnTo>
                    <a:pt x="629" y="1459"/>
                  </a:lnTo>
                  <a:lnTo>
                    <a:pt x="511" y="1422"/>
                  </a:lnTo>
                  <a:lnTo>
                    <a:pt x="525" y="1400"/>
                  </a:lnTo>
                  <a:lnTo>
                    <a:pt x="496" y="1346"/>
                  </a:lnTo>
                  <a:lnTo>
                    <a:pt x="466" y="1342"/>
                  </a:lnTo>
                  <a:lnTo>
                    <a:pt x="403" y="1225"/>
                  </a:lnTo>
                  <a:lnTo>
                    <a:pt x="415" y="1189"/>
                  </a:lnTo>
                  <a:lnTo>
                    <a:pt x="418" y="1127"/>
                  </a:lnTo>
                  <a:lnTo>
                    <a:pt x="347" y="1092"/>
                  </a:lnTo>
                  <a:lnTo>
                    <a:pt x="210" y="887"/>
                  </a:lnTo>
                  <a:lnTo>
                    <a:pt x="135" y="945"/>
                  </a:lnTo>
                  <a:lnTo>
                    <a:pt x="112" y="917"/>
                  </a:lnTo>
                  <a:lnTo>
                    <a:pt x="107" y="912"/>
                  </a:lnTo>
                  <a:lnTo>
                    <a:pt x="72" y="855"/>
                  </a:lnTo>
                  <a:lnTo>
                    <a:pt x="0" y="85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" name="Freeform 257">
              <a:extLst>
                <a:ext uri="{FF2B5EF4-FFF2-40B4-BE49-F238E27FC236}">
                  <a16:creationId xmlns:a16="http://schemas.microsoft.com/office/drawing/2014/main" id="{BFEBF733-C631-4A75-B69C-41F44B299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0858" y="2378206"/>
              <a:ext cx="132675" cy="83538"/>
            </a:xfrm>
            <a:custGeom>
              <a:avLst/>
              <a:gdLst>
                <a:gd name="T0" fmla="*/ 0 w 191"/>
                <a:gd name="T1" fmla="*/ 0 h 128"/>
                <a:gd name="T2" fmla="*/ 2 w 191"/>
                <a:gd name="T3" fmla="*/ 1 h 128"/>
                <a:gd name="T4" fmla="*/ 4 w 191"/>
                <a:gd name="T5" fmla="*/ 3 h 128"/>
                <a:gd name="T6" fmla="*/ 3 w 191"/>
                <a:gd name="T7" fmla="*/ 3 h 128"/>
                <a:gd name="T8" fmla="*/ 0 w 191"/>
                <a:gd name="T9" fmla="*/ 0 h 1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1"/>
                <a:gd name="T16" fmla="*/ 0 h 128"/>
                <a:gd name="T17" fmla="*/ 191 w 191"/>
                <a:gd name="T18" fmla="*/ 128 h 1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1" h="128">
                  <a:moveTo>
                    <a:pt x="0" y="0"/>
                  </a:moveTo>
                  <a:lnTo>
                    <a:pt x="103" y="27"/>
                  </a:lnTo>
                  <a:lnTo>
                    <a:pt x="191" y="128"/>
                  </a:lnTo>
                  <a:lnTo>
                    <a:pt x="140" y="10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" name="Freeform 258">
              <a:extLst>
                <a:ext uri="{FF2B5EF4-FFF2-40B4-BE49-F238E27FC236}">
                  <a16:creationId xmlns:a16="http://schemas.microsoft.com/office/drawing/2014/main" id="{675FE4B0-79F1-4722-9AB2-9147395C0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2282" y="1275960"/>
              <a:ext cx="280090" cy="192603"/>
            </a:xfrm>
            <a:custGeom>
              <a:avLst/>
              <a:gdLst>
                <a:gd name="T0" fmla="*/ 0 w 399"/>
                <a:gd name="T1" fmla="*/ 5 h 289"/>
                <a:gd name="T2" fmla="*/ 0 w 399"/>
                <a:gd name="T3" fmla="*/ 4 h 289"/>
                <a:gd name="T4" fmla="*/ 2 w 399"/>
                <a:gd name="T5" fmla="*/ 1 h 289"/>
                <a:gd name="T6" fmla="*/ 1 w 399"/>
                <a:gd name="T7" fmla="*/ 0 h 289"/>
                <a:gd name="T8" fmla="*/ 4 w 399"/>
                <a:gd name="T9" fmla="*/ 0 h 289"/>
                <a:gd name="T10" fmla="*/ 6 w 399"/>
                <a:gd name="T11" fmla="*/ 1 h 289"/>
                <a:gd name="T12" fmla="*/ 7 w 399"/>
                <a:gd name="T13" fmla="*/ 1 h 289"/>
                <a:gd name="T14" fmla="*/ 9 w 399"/>
                <a:gd name="T15" fmla="*/ 2 h 289"/>
                <a:gd name="T16" fmla="*/ 5 w 399"/>
                <a:gd name="T17" fmla="*/ 5 h 289"/>
                <a:gd name="T18" fmla="*/ 5 w 399"/>
                <a:gd name="T19" fmla="*/ 6 h 289"/>
                <a:gd name="T20" fmla="*/ 3 w 399"/>
                <a:gd name="T21" fmla="*/ 7 h 289"/>
                <a:gd name="T22" fmla="*/ 2 w 399"/>
                <a:gd name="T23" fmla="*/ 6 h 289"/>
                <a:gd name="T24" fmla="*/ 0 w 399"/>
                <a:gd name="T25" fmla="*/ 5 h 28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9"/>
                <a:gd name="T40" fmla="*/ 0 h 289"/>
                <a:gd name="T41" fmla="*/ 399 w 399"/>
                <a:gd name="T42" fmla="*/ 289 h 28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9" h="289">
                  <a:moveTo>
                    <a:pt x="0" y="220"/>
                  </a:moveTo>
                  <a:lnTo>
                    <a:pt x="15" y="182"/>
                  </a:lnTo>
                  <a:lnTo>
                    <a:pt x="76" y="63"/>
                  </a:lnTo>
                  <a:lnTo>
                    <a:pt x="47" y="11"/>
                  </a:lnTo>
                  <a:lnTo>
                    <a:pt x="171" y="0"/>
                  </a:lnTo>
                  <a:lnTo>
                    <a:pt x="257" y="48"/>
                  </a:lnTo>
                  <a:lnTo>
                    <a:pt x="312" y="21"/>
                  </a:lnTo>
                  <a:lnTo>
                    <a:pt x="399" y="88"/>
                  </a:lnTo>
                  <a:lnTo>
                    <a:pt x="217" y="195"/>
                  </a:lnTo>
                  <a:lnTo>
                    <a:pt x="200" y="259"/>
                  </a:lnTo>
                  <a:lnTo>
                    <a:pt x="112" y="289"/>
                  </a:lnTo>
                  <a:lnTo>
                    <a:pt x="70" y="239"/>
                  </a:lnTo>
                  <a:lnTo>
                    <a:pt x="0" y="22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" name="Freeform 259">
              <a:extLst>
                <a:ext uri="{FF2B5EF4-FFF2-40B4-BE49-F238E27FC236}">
                  <a16:creationId xmlns:a16="http://schemas.microsoft.com/office/drawing/2014/main" id="{509FAD1B-550C-44E3-9938-E77C964B9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5818" y="1099602"/>
              <a:ext cx="194098" cy="106743"/>
            </a:xfrm>
            <a:custGeom>
              <a:avLst/>
              <a:gdLst>
                <a:gd name="T0" fmla="*/ 0 w 279"/>
                <a:gd name="T1" fmla="*/ 3 h 161"/>
                <a:gd name="T2" fmla="*/ 1 w 279"/>
                <a:gd name="T3" fmla="*/ 3 h 161"/>
                <a:gd name="T4" fmla="*/ 2 w 279"/>
                <a:gd name="T5" fmla="*/ 3 h 161"/>
                <a:gd name="T6" fmla="*/ 2 w 279"/>
                <a:gd name="T7" fmla="*/ 4 h 161"/>
                <a:gd name="T8" fmla="*/ 3 w 279"/>
                <a:gd name="T9" fmla="*/ 3 h 161"/>
                <a:gd name="T10" fmla="*/ 3 w 279"/>
                <a:gd name="T11" fmla="*/ 3 h 161"/>
                <a:gd name="T12" fmla="*/ 3 w 279"/>
                <a:gd name="T13" fmla="*/ 3 h 161"/>
                <a:gd name="T14" fmla="*/ 4 w 279"/>
                <a:gd name="T15" fmla="*/ 2 h 161"/>
                <a:gd name="T16" fmla="*/ 4 w 279"/>
                <a:gd name="T17" fmla="*/ 1 h 161"/>
                <a:gd name="T18" fmla="*/ 5 w 279"/>
                <a:gd name="T19" fmla="*/ 3 h 161"/>
                <a:gd name="T20" fmla="*/ 6 w 279"/>
                <a:gd name="T21" fmla="*/ 2 h 161"/>
                <a:gd name="T22" fmla="*/ 5 w 279"/>
                <a:gd name="T23" fmla="*/ 1 h 161"/>
                <a:gd name="T24" fmla="*/ 6 w 279"/>
                <a:gd name="T25" fmla="*/ 1 h 161"/>
                <a:gd name="T26" fmla="*/ 5 w 279"/>
                <a:gd name="T27" fmla="*/ 0 h 161"/>
                <a:gd name="T28" fmla="*/ 3 w 279"/>
                <a:gd name="T29" fmla="*/ 1 h 161"/>
                <a:gd name="T30" fmla="*/ 0 w 279"/>
                <a:gd name="T31" fmla="*/ 3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9"/>
                <a:gd name="T49" fmla="*/ 0 h 161"/>
                <a:gd name="T50" fmla="*/ 279 w 279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9" h="161">
                  <a:moveTo>
                    <a:pt x="0" y="125"/>
                  </a:moveTo>
                  <a:lnTo>
                    <a:pt x="62" y="148"/>
                  </a:lnTo>
                  <a:lnTo>
                    <a:pt x="78" y="122"/>
                  </a:lnTo>
                  <a:lnTo>
                    <a:pt x="93" y="161"/>
                  </a:lnTo>
                  <a:lnTo>
                    <a:pt x="122" y="146"/>
                  </a:lnTo>
                  <a:lnTo>
                    <a:pt x="116" y="108"/>
                  </a:lnTo>
                  <a:lnTo>
                    <a:pt x="147" y="130"/>
                  </a:lnTo>
                  <a:lnTo>
                    <a:pt x="164" y="72"/>
                  </a:lnTo>
                  <a:lnTo>
                    <a:pt x="189" y="67"/>
                  </a:lnTo>
                  <a:lnTo>
                    <a:pt x="198" y="121"/>
                  </a:lnTo>
                  <a:lnTo>
                    <a:pt x="258" y="80"/>
                  </a:lnTo>
                  <a:lnTo>
                    <a:pt x="241" y="33"/>
                  </a:lnTo>
                  <a:lnTo>
                    <a:pt x="279" y="23"/>
                  </a:lnTo>
                  <a:lnTo>
                    <a:pt x="240" y="0"/>
                  </a:lnTo>
                  <a:lnTo>
                    <a:pt x="136" y="23"/>
                  </a:lnTo>
                  <a:lnTo>
                    <a:pt x="0" y="12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" name="Freeform 260">
              <a:extLst>
                <a:ext uri="{FF2B5EF4-FFF2-40B4-BE49-F238E27FC236}">
                  <a16:creationId xmlns:a16="http://schemas.microsoft.com/office/drawing/2014/main" id="{825BBAA5-BC9D-4BA1-8F34-BADFF9C18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9009" y="1345577"/>
              <a:ext cx="479103" cy="259898"/>
            </a:xfrm>
            <a:custGeom>
              <a:avLst/>
              <a:gdLst>
                <a:gd name="T0" fmla="*/ 0 w 688"/>
                <a:gd name="T1" fmla="*/ 3 h 394"/>
                <a:gd name="T2" fmla="*/ 1 w 688"/>
                <a:gd name="T3" fmla="*/ 2 h 394"/>
                <a:gd name="T4" fmla="*/ 0 w 688"/>
                <a:gd name="T5" fmla="*/ 2 h 394"/>
                <a:gd name="T6" fmla="*/ 2 w 688"/>
                <a:gd name="T7" fmla="*/ 1 h 394"/>
                <a:gd name="T8" fmla="*/ 4 w 688"/>
                <a:gd name="T9" fmla="*/ 0 h 394"/>
                <a:gd name="T10" fmla="*/ 4 w 688"/>
                <a:gd name="T11" fmla="*/ 1 h 394"/>
                <a:gd name="T12" fmla="*/ 4 w 688"/>
                <a:gd name="T13" fmla="*/ 1 h 394"/>
                <a:gd name="T14" fmla="*/ 5 w 688"/>
                <a:gd name="T15" fmla="*/ 1 h 394"/>
                <a:gd name="T16" fmla="*/ 7 w 688"/>
                <a:gd name="T17" fmla="*/ 1 h 394"/>
                <a:gd name="T18" fmla="*/ 6 w 688"/>
                <a:gd name="T19" fmla="*/ 2 h 394"/>
                <a:gd name="T20" fmla="*/ 8 w 688"/>
                <a:gd name="T21" fmla="*/ 2 h 394"/>
                <a:gd name="T22" fmla="*/ 7 w 688"/>
                <a:gd name="T23" fmla="*/ 1 h 394"/>
                <a:gd name="T24" fmla="*/ 8 w 688"/>
                <a:gd name="T25" fmla="*/ 1 h 394"/>
                <a:gd name="T26" fmla="*/ 9 w 688"/>
                <a:gd name="T27" fmla="*/ 3 h 394"/>
                <a:gd name="T28" fmla="*/ 10 w 688"/>
                <a:gd name="T29" fmla="*/ 3 h 394"/>
                <a:gd name="T30" fmla="*/ 9 w 688"/>
                <a:gd name="T31" fmla="*/ 0 h 394"/>
                <a:gd name="T32" fmla="*/ 10 w 688"/>
                <a:gd name="T33" fmla="*/ 0 h 394"/>
                <a:gd name="T34" fmla="*/ 12 w 688"/>
                <a:gd name="T35" fmla="*/ 1 h 394"/>
                <a:gd name="T36" fmla="*/ 12 w 688"/>
                <a:gd name="T37" fmla="*/ 4 h 394"/>
                <a:gd name="T38" fmla="*/ 16 w 688"/>
                <a:gd name="T39" fmla="*/ 6 h 394"/>
                <a:gd name="T40" fmla="*/ 16 w 688"/>
                <a:gd name="T41" fmla="*/ 7 h 394"/>
                <a:gd name="T42" fmla="*/ 15 w 688"/>
                <a:gd name="T43" fmla="*/ 7 h 394"/>
                <a:gd name="T44" fmla="*/ 14 w 688"/>
                <a:gd name="T45" fmla="*/ 7 h 394"/>
                <a:gd name="T46" fmla="*/ 15 w 688"/>
                <a:gd name="T47" fmla="*/ 8 h 394"/>
                <a:gd name="T48" fmla="*/ 14 w 688"/>
                <a:gd name="T49" fmla="*/ 9 h 394"/>
                <a:gd name="T50" fmla="*/ 12 w 688"/>
                <a:gd name="T51" fmla="*/ 8 h 394"/>
                <a:gd name="T52" fmla="*/ 11 w 688"/>
                <a:gd name="T53" fmla="*/ 7 h 394"/>
                <a:gd name="T54" fmla="*/ 8 w 688"/>
                <a:gd name="T55" fmla="*/ 9 h 394"/>
                <a:gd name="T56" fmla="*/ 5 w 688"/>
                <a:gd name="T57" fmla="*/ 9 h 394"/>
                <a:gd name="T58" fmla="*/ 4 w 688"/>
                <a:gd name="T59" fmla="*/ 8 h 394"/>
                <a:gd name="T60" fmla="*/ 3 w 688"/>
                <a:gd name="T61" fmla="*/ 8 h 394"/>
                <a:gd name="T62" fmla="*/ 1 w 688"/>
                <a:gd name="T63" fmla="*/ 6 h 394"/>
                <a:gd name="T64" fmla="*/ 6 w 688"/>
                <a:gd name="T65" fmla="*/ 6 h 394"/>
                <a:gd name="T66" fmla="*/ 1 w 688"/>
                <a:gd name="T67" fmla="*/ 5 h 394"/>
                <a:gd name="T68" fmla="*/ 1 w 688"/>
                <a:gd name="T69" fmla="*/ 5 h 394"/>
                <a:gd name="T70" fmla="*/ 3 w 688"/>
                <a:gd name="T71" fmla="*/ 4 h 394"/>
                <a:gd name="T72" fmla="*/ 1 w 688"/>
                <a:gd name="T73" fmla="*/ 4 h 394"/>
                <a:gd name="T74" fmla="*/ 1 w 688"/>
                <a:gd name="T75" fmla="*/ 3 h 394"/>
                <a:gd name="T76" fmla="*/ 0 w 688"/>
                <a:gd name="T77" fmla="*/ 3 h 39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88"/>
                <a:gd name="T118" fmla="*/ 0 h 394"/>
                <a:gd name="T119" fmla="*/ 688 w 688"/>
                <a:gd name="T120" fmla="*/ 394 h 39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88" h="394">
                  <a:moveTo>
                    <a:pt x="0" y="128"/>
                  </a:moveTo>
                  <a:lnTo>
                    <a:pt x="37" y="96"/>
                  </a:lnTo>
                  <a:lnTo>
                    <a:pt x="17" y="80"/>
                  </a:lnTo>
                  <a:lnTo>
                    <a:pt x="101" y="23"/>
                  </a:lnTo>
                  <a:lnTo>
                    <a:pt x="168" y="0"/>
                  </a:lnTo>
                  <a:lnTo>
                    <a:pt x="189" y="40"/>
                  </a:lnTo>
                  <a:lnTo>
                    <a:pt x="166" y="65"/>
                  </a:lnTo>
                  <a:lnTo>
                    <a:pt x="226" y="32"/>
                  </a:lnTo>
                  <a:lnTo>
                    <a:pt x="296" y="59"/>
                  </a:lnTo>
                  <a:lnTo>
                    <a:pt x="268" y="88"/>
                  </a:lnTo>
                  <a:lnTo>
                    <a:pt x="349" y="69"/>
                  </a:lnTo>
                  <a:lnTo>
                    <a:pt x="326" y="35"/>
                  </a:lnTo>
                  <a:lnTo>
                    <a:pt x="356" y="39"/>
                  </a:lnTo>
                  <a:lnTo>
                    <a:pt x="416" y="146"/>
                  </a:lnTo>
                  <a:lnTo>
                    <a:pt x="439" y="120"/>
                  </a:lnTo>
                  <a:lnTo>
                    <a:pt x="414" y="4"/>
                  </a:lnTo>
                  <a:lnTo>
                    <a:pt x="466" y="5"/>
                  </a:lnTo>
                  <a:lnTo>
                    <a:pt x="521" y="47"/>
                  </a:lnTo>
                  <a:lnTo>
                    <a:pt x="552" y="191"/>
                  </a:lnTo>
                  <a:lnTo>
                    <a:pt x="688" y="261"/>
                  </a:lnTo>
                  <a:lnTo>
                    <a:pt x="686" y="299"/>
                  </a:lnTo>
                  <a:lnTo>
                    <a:pt x="651" y="283"/>
                  </a:lnTo>
                  <a:lnTo>
                    <a:pt x="609" y="308"/>
                  </a:lnTo>
                  <a:lnTo>
                    <a:pt x="665" y="341"/>
                  </a:lnTo>
                  <a:lnTo>
                    <a:pt x="612" y="371"/>
                  </a:lnTo>
                  <a:lnTo>
                    <a:pt x="525" y="354"/>
                  </a:lnTo>
                  <a:lnTo>
                    <a:pt x="476" y="315"/>
                  </a:lnTo>
                  <a:lnTo>
                    <a:pt x="359" y="380"/>
                  </a:lnTo>
                  <a:lnTo>
                    <a:pt x="218" y="394"/>
                  </a:lnTo>
                  <a:lnTo>
                    <a:pt x="189" y="333"/>
                  </a:lnTo>
                  <a:lnTo>
                    <a:pt x="111" y="329"/>
                  </a:lnTo>
                  <a:lnTo>
                    <a:pt x="60" y="274"/>
                  </a:lnTo>
                  <a:lnTo>
                    <a:pt x="263" y="242"/>
                  </a:lnTo>
                  <a:lnTo>
                    <a:pt x="53" y="226"/>
                  </a:lnTo>
                  <a:lnTo>
                    <a:pt x="28" y="192"/>
                  </a:lnTo>
                  <a:lnTo>
                    <a:pt x="134" y="157"/>
                  </a:lnTo>
                  <a:lnTo>
                    <a:pt x="37" y="164"/>
                  </a:lnTo>
                  <a:lnTo>
                    <a:pt x="42" y="146"/>
                  </a:lnTo>
                  <a:lnTo>
                    <a:pt x="0" y="12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" name="Freeform 261">
              <a:extLst>
                <a:ext uri="{FF2B5EF4-FFF2-40B4-BE49-F238E27FC236}">
                  <a16:creationId xmlns:a16="http://schemas.microsoft.com/office/drawing/2014/main" id="{5154795E-8DED-4C79-8FBF-2CB1637B7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0950" y="1141371"/>
              <a:ext cx="329230" cy="143872"/>
            </a:xfrm>
            <a:custGeom>
              <a:avLst/>
              <a:gdLst>
                <a:gd name="T0" fmla="*/ 0 w 468"/>
                <a:gd name="T1" fmla="*/ 3 h 217"/>
                <a:gd name="T2" fmla="*/ 0 w 468"/>
                <a:gd name="T3" fmla="*/ 3 h 217"/>
                <a:gd name="T4" fmla="*/ 2 w 468"/>
                <a:gd name="T5" fmla="*/ 3 h 217"/>
                <a:gd name="T6" fmla="*/ 0 w 468"/>
                <a:gd name="T7" fmla="*/ 3 h 217"/>
                <a:gd name="T8" fmla="*/ 3 w 468"/>
                <a:gd name="T9" fmla="*/ 2 h 217"/>
                <a:gd name="T10" fmla="*/ 1 w 468"/>
                <a:gd name="T11" fmla="*/ 2 h 217"/>
                <a:gd name="T12" fmla="*/ 1 w 468"/>
                <a:gd name="T13" fmla="*/ 1 h 217"/>
                <a:gd name="T14" fmla="*/ 3 w 468"/>
                <a:gd name="T15" fmla="*/ 1 h 217"/>
                <a:gd name="T16" fmla="*/ 1 w 468"/>
                <a:gd name="T17" fmla="*/ 1 h 217"/>
                <a:gd name="T18" fmla="*/ 3 w 468"/>
                <a:gd name="T19" fmla="*/ 1 h 217"/>
                <a:gd name="T20" fmla="*/ 5 w 468"/>
                <a:gd name="T21" fmla="*/ 1 h 217"/>
                <a:gd name="T22" fmla="*/ 6 w 468"/>
                <a:gd name="T23" fmla="*/ 3 h 217"/>
                <a:gd name="T24" fmla="*/ 8 w 468"/>
                <a:gd name="T25" fmla="*/ 3 h 217"/>
                <a:gd name="T26" fmla="*/ 7 w 468"/>
                <a:gd name="T27" fmla="*/ 2 h 217"/>
                <a:gd name="T28" fmla="*/ 7 w 468"/>
                <a:gd name="T29" fmla="*/ 1 h 217"/>
                <a:gd name="T30" fmla="*/ 7 w 468"/>
                <a:gd name="T31" fmla="*/ 1 h 217"/>
                <a:gd name="T32" fmla="*/ 8 w 468"/>
                <a:gd name="T33" fmla="*/ 0 h 217"/>
                <a:gd name="T34" fmla="*/ 9 w 468"/>
                <a:gd name="T35" fmla="*/ 1 h 217"/>
                <a:gd name="T36" fmla="*/ 8 w 468"/>
                <a:gd name="T37" fmla="*/ 2 h 217"/>
                <a:gd name="T38" fmla="*/ 9 w 468"/>
                <a:gd name="T39" fmla="*/ 2 h 217"/>
                <a:gd name="T40" fmla="*/ 9 w 468"/>
                <a:gd name="T41" fmla="*/ 2 h 217"/>
                <a:gd name="T42" fmla="*/ 10 w 468"/>
                <a:gd name="T43" fmla="*/ 3 h 217"/>
                <a:gd name="T44" fmla="*/ 10 w 468"/>
                <a:gd name="T45" fmla="*/ 2 h 217"/>
                <a:gd name="T46" fmla="*/ 11 w 468"/>
                <a:gd name="T47" fmla="*/ 3 h 217"/>
                <a:gd name="T48" fmla="*/ 11 w 468"/>
                <a:gd name="T49" fmla="*/ 4 h 217"/>
                <a:gd name="T50" fmla="*/ 8 w 468"/>
                <a:gd name="T51" fmla="*/ 4 h 217"/>
                <a:gd name="T52" fmla="*/ 5 w 468"/>
                <a:gd name="T53" fmla="*/ 5 h 217"/>
                <a:gd name="T54" fmla="*/ 3 w 468"/>
                <a:gd name="T55" fmla="*/ 4 h 217"/>
                <a:gd name="T56" fmla="*/ 6 w 468"/>
                <a:gd name="T57" fmla="*/ 3 h 217"/>
                <a:gd name="T58" fmla="*/ 3 w 468"/>
                <a:gd name="T59" fmla="*/ 4 h 217"/>
                <a:gd name="T60" fmla="*/ 4 w 468"/>
                <a:gd name="T61" fmla="*/ 3 h 217"/>
                <a:gd name="T62" fmla="*/ 3 w 468"/>
                <a:gd name="T63" fmla="*/ 4 h 217"/>
                <a:gd name="T64" fmla="*/ 1 w 468"/>
                <a:gd name="T65" fmla="*/ 4 h 217"/>
                <a:gd name="T66" fmla="*/ 0 w 468"/>
                <a:gd name="T67" fmla="*/ 3 h 21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68"/>
                <a:gd name="T103" fmla="*/ 0 h 217"/>
                <a:gd name="T104" fmla="*/ 468 w 468"/>
                <a:gd name="T105" fmla="*/ 217 h 21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68" h="217">
                  <a:moveTo>
                    <a:pt x="0" y="143"/>
                  </a:moveTo>
                  <a:lnTo>
                    <a:pt x="18" y="125"/>
                  </a:lnTo>
                  <a:lnTo>
                    <a:pt x="100" y="105"/>
                  </a:lnTo>
                  <a:lnTo>
                    <a:pt x="18" y="109"/>
                  </a:lnTo>
                  <a:lnTo>
                    <a:pt x="113" y="88"/>
                  </a:lnTo>
                  <a:lnTo>
                    <a:pt x="36" y="88"/>
                  </a:lnTo>
                  <a:lnTo>
                    <a:pt x="44" y="64"/>
                  </a:lnTo>
                  <a:lnTo>
                    <a:pt x="115" y="63"/>
                  </a:lnTo>
                  <a:lnTo>
                    <a:pt x="64" y="57"/>
                  </a:lnTo>
                  <a:lnTo>
                    <a:pt x="106" y="36"/>
                  </a:lnTo>
                  <a:lnTo>
                    <a:pt x="200" y="63"/>
                  </a:lnTo>
                  <a:lnTo>
                    <a:pt x="247" y="117"/>
                  </a:lnTo>
                  <a:lnTo>
                    <a:pt x="334" y="120"/>
                  </a:lnTo>
                  <a:lnTo>
                    <a:pt x="300" y="88"/>
                  </a:lnTo>
                  <a:lnTo>
                    <a:pt x="317" y="65"/>
                  </a:lnTo>
                  <a:lnTo>
                    <a:pt x="280" y="40"/>
                  </a:lnTo>
                  <a:lnTo>
                    <a:pt x="342" y="0"/>
                  </a:lnTo>
                  <a:lnTo>
                    <a:pt x="366" y="48"/>
                  </a:lnTo>
                  <a:lnTo>
                    <a:pt x="349" y="69"/>
                  </a:lnTo>
                  <a:lnTo>
                    <a:pt x="384" y="76"/>
                  </a:lnTo>
                  <a:lnTo>
                    <a:pt x="369" y="99"/>
                  </a:lnTo>
                  <a:lnTo>
                    <a:pt x="414" y="107"/>
                  </a:lnTo>
                  <a:lnTo>
                    <a:pt x="439" y="75"/>
                  </a:lnTo>
                  <a:lnTo>
                    <a:pt x="468" y="111"/>
                  </a:lnTo>
                  <a:lnTo>
                    <a:pt x="446" y="161"/>
                  </a:lnTo>
                  <a:lnTo>
                    <a:pt x="344" y="157"/>
                  </a:lnTo>
                  <a:lnTo>
                    <a:pt x="191" y="217"/>
                  </a:lnTo>
                  <a:lnTo>
                    <a:pt x="129" y="187"/>
                  </a:lnTo>
                  <a:lnTo>
                    <a:pt x="259" y="137"/>
                  </a:lnTo>
                  <a:lnTo>
                    <a:pt x="146" y="167"/>
                  </a:lnTo>
                  <a:lnTo>
                    <a:pt x="165" y="128"/>
                  </a:lnTo>
                  <a:lnTo>
                    <a:pt x="108" y="170"/>
                  </a:lnTo>
                  <a:lnTo>
                    <a:pt x="44" y="157"/>
                  </a:lnTo>
                  <a:lnTo>
                    <a:pt x="0" y="14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" name="Freeform 262">
              <a:extLst>
                <a:ext uri="{FF2B5EF4-FFF2-40B4-BE49-F238E27FC236}">
                  <a16:creationId xmlns:a16="http://schemas.microsoft.com/office/drawing/2014/main" id="{EA5FAB59-6BAB-40D5-B6E8-B6DF07C4F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0180" y="990538"/>
              <a:ext cx="169529" cy="88180"/>
            </a:xfrm>
            <a:custGeom>
              <a:avLst/>
              <a:gdLst>
                <a:gd name="T0" fmla="*/ 0 w 244"/>
                <a:gd name="T1" fmla="*/ 0 h 134"/>
                <a:gd name="T2" fmla="*/ 1 w 244"/>
                <a:gd name="T3" fmla="*/ 1 h 134"/>
                <a:gd name="T4" fmla="*/ 2 w 244"/>
                <a:gd name="T5" fmla="*/ 1 h 134"/>
                <a:gd name="T6" fmla="*/ 1 w 244"/>
                <a:gd name="T7" fmla="*/ 1 h 134"/>
                <a:gd name="T8" fmla="*/ 2 w 244"/>
                <a:gd name="T9" fmla="*/ 2 h 134"/>
                <a:gd name="T10" fmla="*/ 1 w 244"/>
                <a:gd name="T11" fmla="*/ 2 h 134"/>
                <a:gd name="T12" fmla="*/ 2 w 244"/>
                <a:gd name="T13" fmla="*/ 2 h 134"/>
                <a:gd name="T14" fmla="*/ 6 w 244"/>
                <a:gd name="T15" fmla="*/ 3 h 134"/>
                <a:gd name="T16" fmla="*/ 5 w 244"/>
                <a:gd name="T17" fmla="*/ 1 h 134"/>
                <a:gd name="T18" fmla="*/ 3 w 244"/>
                <a:gd name="T19" fmla="*/ 0 h 134"/>
                <a:gd name="T20" fmla="*/ 2 w 244"/>
                <a:gd name="T21" fmla="*/ 1 h 134"/>
                <a:gd name="T22" fmla="*/ 2 w 244"/>
                <a:gd name="T23" fmla="*/ 0 h 134"/>
                <a:gd name="T24" fmla="*/ 0 w 244"/>
                <a:gd name="T25" fmla="*/ 0 h 13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4"/>
                <a:gd name="T40" fmla="*/ 0 h 134"/>
                <a:gd name="T41" fmla="*/ 244 w 244"/>
                <a:gd name="T42" fmla="*/ 134 h 13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4" h="134">
                  <a:moveTo>
                    <a:pt x="0" y="0"/>
                  </a:moveTo>
                  <a:lnTo>
                    <a:pt x="22" y="48"/>
                  </a:lnTo>
                  <a:lnTo>
                    <a:pt x="79" y="48"/>
                  </a:lnTo>
                  <a:lnTo>
                    <a:pt x="59" y="60"/>
                  </a:lnTo>
                  <a:lnTo>
                    <a:pt x="75" y="76"/>
                  </a:lnTo>
                  <a:lnTo>
                    <a:pt x="23" y="83"/>
                  </a:lnTo>
                  <a:lnTo>
                    <a:pt x="107" y="100"/>
                  </a:lnTo>
                  <a:lnTo>
                    <a:pt x="244" y="134"/>
                  </a:lnTo>
                  <a:lnTo>
                    <a:pt x="221" y="58"/>
                  </a:lnTo>
                  <a:lnTo>
                    <a:pt x="123" y="11"/>
                  </a:lnTo>
                  <a:lnTo>
                    <a:pt x="93" y="31"/>
                  </a:lnTo>
                  <a:lnTo>
                    <a:pt x="8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" name="Freeform 263">
              <a:extLst>
                <a:ext uri="{FF2B5EF4-FFF2-40B4-BE49-F238E27FC236}">
                  <a16:creationId xmlns:a16="http://schemas.microsoft.com/office/drawing/2014/main" id="{71ABA729-A768-4428-92A2-E86E59B3A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6345" y="1159936"/>
              <a:ext cx="137589" cy="90500"/>
            </a:xfrm>
            <a:custGeom>
              <a:avLst/>
              <a:gdLst>
                <a:gd name="T0" fmla="*/ 0 w 195"/>
                <a:gd name="T1" fmla="*/ 2 h 137"/>
                <a:gd name="T2" fmla="*/ 1 w 195"/>
                <a:gd name="T3" fmla="*/ 1 h 137"/>
                <a:gd name="T4" fmla="*/ 1 w 195"/>
                <a:gd name="T5" fmla="*/ 1 h 137"/>
                <a:gd name="T6" fmla="*/ 0 w 195"/>
                <a:gd name="T7" fmla="*/ 1 h 137"/>
                <a:gd name="T8" fmla="*/ 1 w 195"/>
                <a:gd name="T9" fmla="*/ 0 h 137"/>
                <a:gd name="T10" fmla="*/ 2 w 195"/>
                <a:gd name="T11" fmla="*/ 1 h 137"/>
                <a:gd name="T12" fmla="*/ 1 w 195"/>
                <a:gd name="T13" fmla="*/ 0 h 137"/>
                <a:gd name="T14" fmla="*/ 4 w 195"/>
                <a:gd name="T15" fmla="*/ 0 h 137"/>
                <a:gd name="T16" fmla="*/ 5 w 195"/>
                <a:gd name="T17" fmla="*/ 2 h 137"/>
                <a:gd name="T18" fmla="*/ 4 w 195"/>
                <a:gd name="T19" fmla="*/ 2 h 137"/>
                <a:gd name="T20" fmla="*/ 4 w 195"/>
                <a:gd name="T21" fmla="*/ 3 h 137"/>
                <a:gd name="T22" fmla="*/ 2 w 195"/>
                <a:gd name="T23" fmla="*/ 3 h 137"/>
                <a:gd name="T24" fmla="*/ 2 w 195"/>
                <a:gd name="T25" fmla="*/ 3 h 137"/>
                <a:gd name="T26" fmla="*/ 2 w 195"/>
                <a:gd name="T27" fmla="*/ 2 h 137"/>
                <a:gd name="T28" fmla="*/ 3 w 195"/>
                <a:gd name="T29" fmla="*/ 2 h 137"/>
                <a:gd name="T30" fmla="*/ 0 w 195"/>
                <a:gd name="T31" fmla="*/ 2 h 13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95"/>
                <a:gd name="T49" fmla="*/ 0 h 137"/>
                <a:gd name="T50" fmla="*/ 195 w 195"/>
                <a:gd name="T51" fmla="*/ 137 h 13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95" h="137">
                  <a:moveTo>
                    <a:pt x="0" y="90"/>
                  </a:moveTo>
                  <a:lnTo>
                    <a:pt x="23" y="58"/>
                  </a:lnTo>
                  <a:lnTo>
                    <a:pt x="58" y="64"/>
                  </a:lnTo>
                  <a:lnTo>
                    <a:pt x="11" y="30"/>
                  </a:lnTo>
                  <a:lnTo>
                    <a:pt x="24" y="10"/>
                  </a:lnTo>
                  <a:lnTo>
                    <a:pt x="99" y="54"/>
                  </a:lnTo>
                  <a:lnTo>
                    <a:pt x="57" y="7"/>
                  </a:lnTo>
                  <a:lnTo>
                    <a:pt x="175" y="0"/>
                  </a:lnTo>
                  <a:lnTo>
                    <a:pt x="195" y="100"/>
                  </a:lnTo>
                  <a:lnTo>
                    <a:pt x="171" y="83"/>
                  </a:lnTo>
                  <a:lnTo>
                    <a:pt x="170" y="137"/>
                  </a:lnTo>
                  <a:lnTo>
                    <a:pt x="76" y="131"/>
                  </a:lnTo>
                  <a:lnTo>
                    <a:pt x="92" y="117"/>
                  </a:lnTo>
                  <a:lnTo>
                    <a:pt x="69" y="98"/>
                  </a:lnTo>
                  <a:lnTo>
                    <a:pt x="138" y="69"/>
                  </a:lnTo>
                  <a:lnTo>
                    <a:pt x="0" y="9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" name="Freeform 264">
              <a:extLst>
                <a:ext uri="{FF2B5EF4-FFF2-40B4-BE49-F238E27FC236}">
                  <a16:creationId xmlns:a16="http://schemas.microsoft.com/office/drawing/2014/main" id="{8BBFE00F-5802-44E3-A6DF-DB21A05D52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8802" y="1317731"/>
              <a:ext cx="159701" cy="141552"/>
            </a:xfrm>
            <a:custGeom>
              <a:avLst/>
              <a:gdLst>
                <a:gd name="T0" fmla="*/ 0 w 228"/>
                <a:gd name="T1" fmla="*/ 3 h 214"/>
                <a:gd name="T2" fmla="*/ 0 w 228"/>
                <a:gd name="T3" fmla="*/ 2 h 214"/>
                <a:gd name="T4" fmla="*/ 2 w 228"/>
                <a:gd name="T5" fmla="*/ 2 h 214"/>
                <a:gd name="T6" fmla="*/ 2 w 228"/>
                <a:gd name="T7" fmla="*/ 1 h 214"/>
                <a:gd name="T8" fmla="*/ 2 w 228"/>
                <a:gd name="T9" fmla="*/ 1 h 214"/>
                <a:gd name="T10" fmla="*/ 1 w 228"/>
                <a:gd name="T11" fmla="*/ 1 h 214"/>
                <a:gd name="T12" fmla="*/ 2 w 228"/>
                <a:gd name="T13" fmla="*/ 1 h 214"/>
                <a:gd name="T14" fmla="*/ 1 w 228"/>
                <a:gd name="T15" fmla="*/ 0 h 214"/>
                <a:gd name="T16" fmla="*/ 5 w 228"/>
                <a:gd name="T17" fmla="*/ 0 h 214"/>
                <a:gd name="T18" fmla="*/ 5 w 228"/>
                <a:gd name="T19" fmla="*/ 1 h 214"/>
                <a:gd name="T20" fmla="*/ 4 w 228"/>
                <a:gd name="T21" fmla="*/ 2 h 214"/>
                <a:gd name="T22" fmla="*/ 5 w 228"/>
                <a:gd name="T23" fmla="*/ 2 h 214"/>
                <a:gd name="T24" fmla="*/ 5 w 228"/>
                <a:gd name="T25" fmla="*/ 4 h 214"/>
                <a:gd name="T26" fmla="*/ 3 w 228"/>
                <a:gd name="T27" fmla="*/ 5 h 214"/>
                <a:gd name="T28" fmla="*/ 2 w 228"/>
                <a:gd name="T29" fmla="*/ 4 h 214"/>
                <a:gd name="T30" fmla="*/ 0 w 228"/>
                <a:gd name="T31" fmla="*/ 3 h 2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8"/>
                <a:gd name="T49" fmla="*/ 0 h 214"/>
                <a:gd name="T50" fmla="*/ 228 w 228"/>
                <a:gd name="T51" fmla="*/ 214 h 21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8" h="214">
                  <a:moveTo>
                    <a:pt x="0" y="107"/>
                  </a:moveTo>
                  <a:lnTo>
                    <a:pt x="14" y="80"/>
                  </a:lnTo>
                  <a:lnTo>
                    <a:pt x="87" y="95"/>
                  </a:lnTo>
                  <a:lnTo>
                    <a:pt x="77" y="62"/>
                  </a:lnTo>
                  <a:lnTo>
                    <a:pt x="95" y="64"/>
                  </a:lnTo>
                  <a:lnTo>
                    <a:pt x="45" y="45"/>
                  </a:lnTo>
                  <a:lnTo>
                    <a:pt x="72" y="35"/>
                  </a:lnTo>
                  <a:lnTo>
                    <a:pt x="47" y="18"/>
                  </a:lnTo>
                  <a:lnTo>
                    <a:pt x="196" y="0"/>
                  </a:lnTo>
                  <a:lnTo>
                    <a:pt x="200" y="46"/>
                  </a:lnTo>
                  <a:lnTo>
                    <a:pt x="155" y="84"/>
                  </a:lnTo>
                  <a:lnTo>
                    <a:pt x="219" y="95"/>
                  </a:lnTo>
                  <a:lnTo>
                    <a:pt x="228" y="173"/>
                  </a:lnTo>
                  <a:lnTo>
                    <a:pt x="132" y="214"/>
                  </a:lnTo>
                  <a:lnTo>
                    <a:pt x="87" y="154"/>
                  </a:lnTo>
                  <a:lnTo>
                    <a:pt x="0" y="10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" name="Freeform 265">
              <a:extLst>
                <a:ext uri="{FF2B5EF4-FFF2-40B4-BE49-F238E27FC236}">
                  <a16:creationId xmlns:a16="http://schemas.microsoft.com/office/drawing/2014/main" id="{AE3B538C-9595-4F07-9098-AE44CFA20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1821" y="1013742"/>
              <a:ext cx="95820" cy="71937"/>
            </a:xfrm>
            <a:custGeom>
              <a:avLst/>
              <a:gdLst>
                <a:gd name="T0" fmla="*/ 0 w 136"/>
                <a:gd name="T1" fmla="*/ 0 h 109"/>
                <a:gd name="T2" fmla="*/ 0 w 136"/>
                <a:gd name="T3" fmla="*/ 1 h 109"/>
                <a:gd name="T4" fmla="*/ 1 w 136"/>
                <a:gd name="T5" fmla="*/ 2 h 109"/>
                <a:gd name="T6" fmla="*/ 1 w 136"/>
                <a:gd name="T7" fmla="*/ 2 h 109"/>
                <a:gd name="T8" fmla="*/ 1 w 136"/>
                <a:gd name="T9" fmla="*/ 3 h 109"/>
                <a:gd name="T10" fmla="*/ 3 w 136"/>
                <a:gd name="T11" fmla="*/ 2 h 109"/>
                <a:gd name="T12" fmla="*/ 3 w 136"/>
                <a:gd name="T13" fmla="*/ 1 h 109"/>
                <a:gd name="T14" fmla="*/ 0 w 136"/>
                <a:gd name="T15" fmla="*/ 0 h 1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09"/>
                <a:gd name="T26" fmla="*/ 136 w 136"/>
                <a:gd name="T27" fmla="*/ 109 h 10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09">
                  <a:moveTo>
                    <a:pt x="0" y="0"/>
                  </a:moveTo>
                  <a:lnTo>
                    <a:pt x="18" y="65"/>
                  </a:lnTo>
                  <a:lnTo>
                    <a:pt x="59" y="71"/>
                  </a:lnTo>
                  <a:lnTo>
                    <a:pt x="23" y="79"/>
                  </a:lnTo>
                  <a:lnTo>
                    <a:pt x="42" y="109"/>
                  </a:lnTo>
                  <a:lnTo>
                    <a:pt x="127" y="91"/>
                  </a:lnTo>
                  <a:lnTo>
                    <a:pt x="136" y="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" name="Freeform 266">
              <a:extLst>
                <a:ext uri="{FF2B5EF4-FFF2-40B4-BE49-F238E27FC236}">
                  <a16:creationId xmlns:a16="http://schemas.microsoft.com/office/drawing/2014/main" id="{84EFA891-B59A-43B3-BD7C-9EF2A5935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6218" y="1125128"/>
              <a:ext cx="461905" cy="160115"/>
            </a:xfrm>
            <a:custGeom>
              <a:avLst/>
              <a:gdLst>
                <a:gd name="T0" fmla="*/ 0 w 659"/>
                <a:gd name="T1" fmla="*/ 1 h 241"/>
                <a:gd name="T2" fmla="*/ 1 w 659"/>
                <a:gd name="T3" fmla="*/ 0 h 241"/>
                <a:gd name="T4" fmla="*/ 2 w 659"/>
                <a:gd name="T5" fmla="*/ 0 h 241"/>
                <a:gd name="T6" fmla="*/ 3 w 659"/>
                <a:gd name="T7" fmla="*/ 1 h 241"/>
                <a:gd name="T8" fmla="*/ 3 w 659"/>
                <a:gd name="T9" fmla="*/ 1 h 241"/>
                <a:gd name="T10" fmla="*/ 5 w 659"/>
                <a:gd name="T11" fmla="*/ 1 h 241"/>
                <a:gd name="T12" fmla="*/ 6 w 659"/>
                <a:gd name="T13" fmla="*/ 1 h 241"/>
                <a:gd name="T14" fmla="*/ 5 w 659"/>
                <a:gd name="T15" fmla="*/ 1 h 241"/>
                <a:gd name="T16" fmla="*/ 7 w 659"/>
                <a:gd name="T17" fmla="*/ 2 h 241"/>
                <a:gd name="T18" fmla="*/ 5 w 659"/>
                <a:gd name="T19" fmla="*/ 2 h 241"/>
                <a:gd name="T20" fmla="*/ 6 w 659"/>
                <a:gd name="T21" fmla="*/ 3 h 241"/>
                <a:gd name="T22" fmla="*/ 5 w 659"/>
                <a:gd name="T23" fmla="*/ 3 h 241"/>
                <a:gd name="T24" fmla="*/ 6 w 659"/>
                <a:gd name="T25" fmla="*/ 3 h 241"/>
                <a:gd name="T26" fmla="*/ 7 w 659"/>
                <a:gd name="T27" fmla="*/ 4 h 241"/>
                <a:gd name="T28" fmla="*/ 7 w 659"/>
                <a:gd name="T29" fmla="*/ 3 h 241"/>
                <a:gd name="T30" fmla="*/ 10 w 659"/>
                <a:gd name="T31" fmla="*/ 4 h 241"/>
                <a:gd name="T32" fmla="*/ 13 w 659"/>
                <a:gd name="T33" fmla="*/ 3 h 241"/>
                <a:gd name="T34" fmla="*/ 15 w 659"/>
                <a:gd name="T35" fmla="*/ 4 h 241"/>
                <a:gd name="T36" fmla="*/ 15 w 659"/>
                <a:gd name="T37" fmla="*/ 5 h 241"/>
                <a:gd name="T38" fmla="*/ 15 w 659"/>
                <a:gd name="T39" fmla="*/ 5 h 241"/>
                <a:gd name="T40" fmla="*/ 13 w 659"/>
                <a:gd name="T41" fmla="*/ 6 h 241"/>
                <a:gd name="T42" fmla="*/ 12 w 659"/>
                <a:gd name="T43" fmla="*/ 5 h 241"/>
                <a:gd name="T44" fmla="*/ 12 w 659"/>
                <a:gd name="T45" fmla="*/ 5 h 241"/>
                <a:gd name="T46" fmla="*/ 11 w 659"/>
                <a:gd name="T47" fmla="*/ 5 h 241"/>
                <a:gd name="T48" fmla="*/ 8 w 659"/>
                <a:gd name="T49" fmla="*/ 6 h 241"/>
                <a:gd name="T50" fmla="*/ 7 w 659"/>
                <a:gd name="T51" fmla="*/ 5 h 241"/>
                <a:gd name="T52" fmla="*/ 6 w 659"/>
                <a:gd name="T53" fmla="*/ 5 h 241"/>
                <a:gd name="T54" fmla="*/ 5 w 659"/>
                <a:gd name="T55" fmla="*/ 5 h 241"/>
                <a:gd name="T56" fmla="*/ 5 w 659"/>
                <a:gd name="T57" fmla="*/ 5 h 241"/>
                <a:gd name="T58" fmla="*/ 3 w 659"/>
                <a:gd name="T59" fmla="*/ 2 h 241"/>
                <a:gd name="T60" fmla="*/ 2 w 659"/>
                <a:gd name="T61" fmla="*/ 2 h 241"/>
                <a:gd name="T62" fmla="*/ 0 w 659"/>
                <a:gd name="T63" fmla="*/ 1 h 24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59"/>
                <a:gd name="T97" fmla="*/ 0 h 241"/>
                <a:gd name="T98" fmla="*/ 659 w 659"/>
                <a:gd name="T99" fmla="*/ 241 h 24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59" h="241">
                  <a:moveTo>
                    <a:pt x="0" y="38"/>
                  </a:moveTo>
                  <a:lnTo>
                    <a:pt x="41" y="0"/>
                  </a:lnTo>
                  <a:lnTo>
                    <a:pt x="97" y="19"/>
                  </a:lnTo>
                  <a:lnTo>
                    <a:pt x="137" y="38"/>
                  </a:lnTo>
                  <a:lnTo>
                    <a:pt x="126" y="65"/>
                  </a:lnTo>
                  <a:lnTo>
                    <a:pt x="200" y="42"/>
                  </a:lnTo>
                  <a:lnTo>
                    <a:pt x="250" y="65"/>
                  </a:lnTo>
                  <a:lnTo>
                    <a:pt x="209" y="65"/>
                  </a:lnTo>
                  <a:lnTo>
                    <a:pt x="293" y="84"/>
                  </a:lnTo>
                  <a:lnTo>
                    <a:pt x="200" y="92"/>
                  </a:lnTo>
                  <a:lnTo>
                    <a:pt x="250" y="108"/>
                  </a:lnTo>
                  <a:lnTo>
                    <a:pt x="214" y="126"/>
                  </a:lnTo>
                  <a:lnTo>
                    <a:pt x="260" y="112"/>
                  </a:lnTo>
                  <a:lnTo>
                    <a:pt x="301" y="158"/>
                  </a:lnTo>
                  <a:lnTo>
                    <a:pt x="310" y="135"/>
                  </a:lnTo>
                  <a:lnTo>
                    <a:pt x="430" y="158"/>
                  </a:lnTo>
                  <a:lnTo>
                    <a:pt x="555" y="114"/>
                  </a:lnTo>
                  <a:lnTo>
                    <a:pt x="659" y="167"/>
                  </a:lnTo>
                  <a:lnTo>
                    <a:pt x="626" y="191"/>
                  </a:lnTo>
                  <a:lnTo>
                    <a:pt x="635" y="231"/>
                  </a:lnTo>
                  <a:lnTo>
                    <a:pt x="576" y="241"/>
                  </a:lnTo>
                  <a:lnTo>
                    <a:pt x="509" y="203"/>
                  </a:lnTo>
                  <a:lnTo>
                    <a:pt x="509" y="231"/>
                  </a:lnTo>
                  <a:lnTo>
                    <a:pt x="473" y="238"/>
                  </a:lnTo>
                  <a:lnTo>
                    <a:pt x="325" y="241"/>
                  </a:lnTo>
                  <a:lnTo>
                    <a:pt x="310" y="207"/>
                  </a:lnTo>
                  <a:lnTo>
                    <a:pt x="274" y="238"/>
                  </a:lnTo>
                  <a:lnTo>
                    <a:pt x="227" y="207"/>
                  </a:lnTo>
                  <a:lnTo>
                    <a:pt x="197" y="229"/>
                  </a:lnTo>
                  <a:lnTo>
                    <a:pt x="141" y="72"/>
                  </a:lnTo>
                  <a:lnTo>
                    <a:pt x="75" y="87"/>
                  </a:lnTo>
                  <a:lnTo>
                    <a:pt x="0" y="3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" name="Freeform 267">
              <a:extLst>
                <a:ext uri="{FF2B5EF4-FFF2-40B4-BE49-F238E27FC236}">
                  <a16:creationId xmlns:a16="http://schemas.microsoft.com/office/drawing/2014/main" id="{14239B97-61A8-449A-B0D6-316889D92CB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5874" y="851307"/>
              <a:ext cx="297290" cy="213487"/>
            </a:xfrm>
            <a:custGeom>
              <a:avLst/>
              <a:gdLst>
                <a:gd name="T0" fmla="*/ 0 w 428"/>
                <a:gd name="T1" fmla="*/ 2 h 323"/>
                <a:gd name="T2" fmla="*/ 2 w 428"/>
                <a:gd name="T3" fmla="*/ 2 h 323"/>
                <a:gd name="T4" fmla="*/ 1 w 428"/>
                <a:gd name="T5" fmla="*/ 1 h 323"/>
                <a:gd name="T6" fmla="*/ 3 w 428"/>
                <a:gd name="T7" fmla="*/ 1 h 323"/>
                <a:gd name="T8" fmla="*/ 1 w 428"/>
                <a:gd name="T9" fmla="*/ 0 h 323"/>
                <a:gd name="T10" fmla="*/ 4 w 428"/>
                <a:gd name="T11" fmla="*/ 1 h 323"/>
                <a:gd name="T12" fmla="*/ 5 w 428"/>
                <a:gd name="T13" fmla="*/ 2 h 323"/>
                <a:gd name="T14" fmla="*/ 6 w 428"/>
                <a:gd name="T15" fmla="*/ 2 h 323"/>
                <a:gd name="T16" fmla="*/ 7 w 428"/>
                <a:gd name="T17" fmla="*/ 3 h 323"/>
                <a:gd name="T18" fmla="*/ 7 w 428"/>
                <a:gd name="T19" fmla="*/ 2 h 323"/>
                <a:gd name="T20" fmla="*/ 8 w 428"/>
                <a:gd name="T21" fmla="*/ 2 h 323"/>
                <a:gd name="T22" fmla="*/ 7 w 428"/>
                <a:gd name="T23" fmla="*/ 3 h 323"/>
                <a:gd name="T24" fmla="*/ 8 w 428"/>
                <a:gd name="T25" fmla="*/ 3 h 323"/>
                <a:gd name="T26" fmla="*/ 8 w 428"/>
                <a:gd name="T27" fmla="*/ 4 h 323"/>
                <a:gd name="T28" fmla="*/ 9 w 428"/>
                <a:gd name="T29" fmla="*/ 4 h 323"/>
                <a:gd name="T30" fmla="*/ 10 w 428"/>
                <a:gd name="T31" fmla="*/ 5 h 323"/>
                <a:gd name="T32" fmla="*/ 8 w 428"/>
                <a:gd name="T33" fmla="*/ 5 h 323"/>
                <a:gd name="T34" fmla="*/ 7 w 428"/>
                <a:gd name="T35" fmla="*/ 6 h 323"/>
                <a:gd name="T36" fmla="*/ 7 w 428"/>
                <a:gd name="T37" fmla="*/ 5 h 323"/>
                <a:gd name="T38" fmla="*/ 7 w 428"/>
                <a:gd name="T39" fmla="*/ 7 h 323"/>
                <a:gd name="T40" fmla="*/ 5 w 428"/>
                <a:gd name="T41" fmla="*/ 6 h 323"/>
                <a:gd name="T42" fmla="*/ 6 w 428"/>
                <a:gd name="T43" fmla="*/ 7 h 323"/>
                <a:gd name="T44" fmla="*/ 4 w 428"/>
                <a:gd name="T45" fmla="*/ 7 h 323"/>
                <a:gd name="T46" fmla="*/ 3 w 428"/>
                <a:gd name="T47" fmla="*/ 7 h 323"/>
                <a:gd name="T48" fmla="*/ 4 w 428"/>
                <a:gd name="T49" fmla="*/ 7 h 323"/>
                <a:gd name="T50" fmla="*/ 3 w 428"/>
                <a:gd name="T51" fmla="*/ 7 h 323"/>
                <a:gd name="T52" fmla="*/ 3 w 428"/>
                <a:gd name="T53" fmla="*/ 6 h 323"/>
                <a:gd name="T54" fmla="*/ 3 w 428"/>
                <a:gd name="T55" fmla="*/ 6 h 323"/>
                <a:gd name="T56" fmla="*/ 2 w 428"/>
                <a:gd name="T57" fmla="*/ 5 h 323"/>
                <a:gd name="T58" fmla="*/ 5 w 428"/>
                <a:gd name="T59" fmla="*/ 5 h 323"/>
                <a:gd name="T60" fmla="*/ 1 w 428"/>
                <a:gd name="T61" fmla="*/ 5 h 323"/>
                <a:gd name="T62" fmla="*/ 1 w 428"/>
                <a:gd name="T63" fmla="*/ 4 h 323"/>
                <a:gd name="T64" fmla="*/ 2 w 428"/>
                <a:gd name="T65" fmla="*/ 4 h 323"/>
                <a:gd name="T66" fmla="*/ 0 w 428"/>
                <a:gd name="T67" fmla="*/ 3 h 323"/>
                <a:gd name="T68" fmla="*/ 1 w 428"/>
                <a:gd name="T69" fmla="*/ 3 h 323"/>
                <a:gd name="T70" fmla="*/ 0 w 428"/>
                <a:gd name="T71" fmla="*/ 3 h 323"/>
                <a:gd name="T72" fmla="*/ 2 w 428"/>
                <a:gd name="T73" fmla="*/ 3 h 323"/>
                <a:gd name="T74" fmla="*/ 0 w 428"/>
                <a:gd name="T75" fmla="*/ 2 h 32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28"/>
                <a:gd name="T115" fmla="*/ 0 h 323"/>
                <a:gd name="T116" fmla="*/ 428 w 428"/>
                <a:gd name="T117" fmla="*/ 323 h 32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28" h="323">
                  <a:moveTo>
                    <a:pt x="0" y="103"/>
                  </a:moveTo>
                  <a:lnTo>
                    <a:pt x="103" y="84"/>
                  </a:lnTo>
                  <a:lnTo>
                    <a:pt x="52" y="39"/>
                  </a:lnTo>
                  <a:lnTo>
                    <a:pt x="140" y="20"/>
                  </a:lnTo>
                  <a:lnTo>
                    <a:pt x="67" y="0"/>
                  </a:lnTo>
                  <a:lnTo>
                    <a:pt x="184" y="25"/>
                  </a:lnTo>
                  <a:lnTo>
                    <a:pt x="217" y="85"/>
                  </a:lnTo>
                  <a:lnTo>
                    <a:pt x="277" y="87"/>
                  </a:lnTo>
                  <a:lnTo>
                    <a:pt x="299" y="130"/>
                  </a:lnTo>
                  <a:lnTo>
                    <a:pt x="305" y="100"/>
                  </a:lnTo>
                  <a:lnTo>
                    <a:pt x="332" y="103"/>
                  </a:lnTo>
                  <a:lnTo>
                    <a:pt x="320" y="130"/>
                  </a:lnTo>
                  <a:lnTo>
                    <a:pt x="354" y="150"/>
                  </a:lnTo>
                  <a:lnTo>
                    <a:pt x="332" y="177"/>
                  </a:lnTo>
                  <a:lnTo>
                    <a:pt x="401" y="175"/>
                  </a:lnTo>
                  <a:lnTo>
                    <a:pt x="428" y="217"/>
                  </a:lnTo>
                  <a:lnTo>
                    <a:pt x="350" y="230"/>
                  </a:lnTo>
                  <a:lnTo>
                    <a:pt x="327" y="271"/>
                  </a:lnTo>
                  <a:lnTo>
                    <a:pt x="310" y="229"/>
                  </a:lnTo>
                  <a:lnTo>
                    <a:pt x="290" y="322"/>
                  </a:lnTo>
                  <a:lnTo>
                    <a:pt x="237" y="273"/>
                  </a:lnTo>
                  <a:lnTo>
                    <a:pt x="265" y="323"/>
                  </a:lnTo>
                  <a:lnTo>
                    <a:pt x="162" y="317"/>
                  </a:lnTo>
                  <a:lnTo>
                    <a:pt x="133" y="290"/>
                  </a:lnTo>
                  <a:lnTo>
                    <a:pt x="180" y="287"/>
                  </a:lnTo>
                  <a:lnTo>
                    <a:pt x="129" y="277"/>
                  </a:lnTo>
                  <a:lnTo>
                    <a:pt x="113" y="263"/>
                  </a:lnTo>
                  <a:lnTo>
                    <a:pt x="140" y="261"/>
                  </a:lnTo>
                  <a:lnTo>
                    <a:pt x="100" y="240"/>
                  </a:lnTo>
                  <a:lnTo>
                    <a:pt x="235" y="211"/>
                  </a:lnTo>
                  <a:lnTo>
                    <a:pt x="67" y="217"/>
                  </a:lnTo>
                  <a:lnTo>
                    <a:pt x="39" y="184"/>
                  </a:lnTo>
                  <a:lnTo>
                    <a:pt x="100" y="171"/>
                  </a:lnTo>
                  <a:lnTo>
                    <a:pt x="7" y="150"/>
                  </a:lnTo>
                  <a:lnTo>
                    <a:pt x="27" y="148"/>
                  </a:lnTo>
                  <a:lnTo>
                    <a:pt x="3" y="127"/>
                  </a:lnTo>
                  <a:lnTo>
                    <a:pt x="103" y="127"/>
                  </a:lnTo>
                  <a:lnTo>
                    <a:pt x="0" y="10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" name="Freeform 268">
              <a:extLst>
                <a:ext uri="{FF2B5EF4-FFF2-40B4-BE49-F238E27FC236}">
                  <a16:creationId xmlns:a16="http://schemas.microsoft.com/office/drawing/2014/main" id="{17BFCB40-CA90-4050-B29B-8E489375FAD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5874" y="1217948"/>
              <a:ext cx="71251" cy="55692"/>
            </a:xfrm>
            <a:custGeom>
              <a:avLst/>
              <a:gdLst>
                <a:gd name="T0" fmla="*/ 0 w 103"/>
                <a:gd name="T1" fmla="*/ 1 h 82"/>
                <a:gd name="T2" fmla="*/ 0 w 103"/>
                <a:gd name="T3" fmla="*/ 0 h 82"/>
                <a:gd name="T4" fmla="*/ 2 w 103"/>
                <a:gd name="T5" fmla="*/ 0 h 82"/>
                <a:gd name="T6" fmla="*/ 2 w 103"/>
                <a:gd name="T7" fmla="*/ 2 h 82"/>
                <a:gd name="T8" fmla="*/ 0 w 103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"/>
                <a:gd name="T16" fmla="*/ 0 h 82"/>
                <a:gd name="T17" fmla="*/ 103 w 103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" h="82">
                  <a:moveTo>
                    <a:pt x="0" y="55"/>
                  </a:moveTo>
                  <a:lnTo>
                    <a:pt x="18" y="0"/>
                  </a:lnTo>
                  <a:lnTo>
                    <a:pt x="86" y="16"/>
                  </a:lnTo>
                  <a:lnTo>
                    <a:pt x="103" y="82"/>
                  </a:lnTo>
                  <a:lnTo>
                    <a:pt x="0" y="5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5" name="Freeform 269">
              <a:extLst>
                <a:ext uri="{FF2B5EF4-FFF2-40B4-BE49-F238E27FC236}">
                  <a16:creationId xmlns:a16="http://schemas.microsoft.com/office/drawing/2014/main" id="{CC15D365-2419-4F6B-A74E-E1A8D1B86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8331" y="1085679"/>
              <a:ext cx="78622" cy="18564"/>
            </a:xfrm>
            <a:custGeom>
              <a:avLst/>
              <a:gdLst>
                <a:gd name="T0" fmla="*/ 0 w 116"/>
                <a:gd name="T1" fmla="*/ 0 h 29"/>
                <a:gd name="T2" fmla="*/ 1 w 116"/>
                <a:gd name="T3" fmla="*/ 1 h 29"/>
                <a:gd name="T4" fmla="*/ 2 w 116"/>
                <a:gd name="T5" fmla="*/ 0 h 29"/>
                <a:gd name="T6" fmla="*/ 1 w 116"/>
                <a:gd name="T7" fmla="*/ 0 h 29"/>
                <a:gd name="T8" fmla="*/ 0 w 116"/>
                <a:gd name="T9" fmla="*/ 0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6"/>
                <a:gd name="T16" fmla="*/ 0 h 29"/>
                <a:gd name="T17" fmla="*/ 116 w 116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6" h="29">
                  <a:moveTo>
                    <a:pt x="0" y="12"/>
                  </a:moveTo>
                  <a:lnTo>
                    <a:pt x="26" y="29"/>
                  </a:lnTo>
                  <a:lnTo>
                    <a:pt x="116" y="12"/>
                  </a:lnTo>
                  <a:lnTo>
                    <a:pt x="31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6" name="Freeform 270">
              <a:extLst>
                <a:ext uri="{FF2B5EF4-FFF2-40B4-BE49-F238E27FC236}">
                  <a16:creationId xmlns:a16="http://schemas.microsoft.com/office/drawing/2014/main" id="{BE04B157-DF6F-495D-B39A-A197C6E0F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3072" y="1308448"/>
              <a:ext cx="142503" cy="116026"/>
            </a:xfrm>
            <a:custGeom>
              <a:avLst/>
              <a:gdLst>
                <a:gd name="T0" fmla="*/ 0 w 204"/>
                <a:gd name="T1" fmla="*/ 1 h 172"/>
                <a:gd name="T2" fmla="*/ 0 w 204"/>
                <a:gd name="T3" fmla="*/ 3 h 172"/>
                <a:gd name="T4" fmla="*/ 1 w 204"/>
                <a:gd name="T5" fmla="*/ 3 h 172"/>
                <a:gd name="T6" fmla="*/ 1 w 204"/>
                <a:gd name="T7" fmla="*/ 4 h 172"/>
                <a:gd name="T8" fmla="*/ 1 w 204"/>
                <a:gd name="T9" fmla="*/ 4 h 172"/>
                <a:gd name="T10" fmla="*/ 2 w 204"/>
                <a:gd name="T11" fmla="*/ 3 h 172"/>
                <a:gd name="T12" fmla="*/ 1 w 204"/>
                <a:gd name="T13" fmla="*/ 3 h 172"/>
                <a:gd name="T14" fmla="*/ 3 w 204"/>
                <a:gd name="T15" fmla="*/ 3 h 172"/>
                <a:gd name="T16" fmla="*/ 5 w 204"/>
                <a:gd name="T17" fmla="*/ 0 h 172"/>
                <a:gd name="T18" fmla="*/ 0 w 204"/>
                <a:gd name="T19" fmla="*/ 0 h 172"/>
                <a:gd name="T20" fmla="*/ 1 w 204"/>
                <a:gd name="T21" fmla="*/ 1 h 172"/>
                <a:gd name="T22" fmla="*/ 0 w 204"/>
                <a:gd name="T23" fmla="*/ 1 h 1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4"/>
                <a:gd name="T37" fmla="*/ 0 h 172"/>
                <a:gd name="T38" fmla="*/ 204 w 204"/>
                <a:gd name="T39" fmla="*/ 172 h 17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4" h="172">
                  <a:moveTo>
                    <a:pt x="0" y="30"/>
                  </a:moveTo>
                  <a:lnTo>
                    <a:pt x="3" y="107"/>
                  </a:lnTo>
                  <a:lnTo>
                    <a:pt x="28" y="123"/>
                  </a:lnTo>
                  <a:lnTo>
                    <a:pt x="21" y="168"/>
                  </a:lnTo>
                  <a:lnTo>
                    <a:pt x="48" y="172"/>
                  </a:lnTo>
                  <a:lnTo>
                    <a:pt x="81" y="134"/>
                  </a:lnTo>
                  <a:lnTo>
                    <a:pt x="48" y="107"/>
                  </a:lnTo>
                  <a:lnTo>
                    <a:pt x="131" y="107"/>
                  </a:lnTo>
                  <a:lnTo>
                    <a:pt x="204" y="12"/>
                  </a:lnTo>
                  <a:lnTo>
                    <a:pt x="15" y="0"/>
                  </a:lnTo>
                  <a:lnTo>
                    <a:pt x="38" y="31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7" name="Freeform 271">
              <a:extLst>
                <a:ext uri="{FF2B5EF4-FFF2-40B4-BE49-F238E27FC236}">
                  <a16:creationId xmlns:a16="http://schemas.microsoft.com/office/drawing/2014/main" id="{4C747800-FE5B-4925-B59D-8FAC1C657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8893" y="725998"/>
              <a:ext cx="820618" cy="459462"/>
            </a:xfrm>
            <a:custGeom>
              <a:avLst/>
              <a:gdLst>
                <a:gd name="T0" fmla="*/ 1 w 1173"/>
                <a:gd name="T1" fmla="*/ 4 h 695"/>
                <a:gd name="T2" fmla="*/ 3 w 1173"/>
                <a:gd name="T3" fmla="*/ 5 h 695"/>
                <a:gd name="T4" fmla="*/ 7 w 1173"/>
                <a:gd name="T5" fmla="*/ 5 h 695"/>
                <a:gd name="T6" fmla="*/ 6 w 1173"/>
                <a:gd name="T7" fmla="*/ 5 h 695"/>
                <a:gd name="T8" fmla="*/ 5 w 1173"/>
                <a:gd name="T9" fmla="*/ 6 h 695"/>
                <a:gd name="T10" fmla="*/ 7 w 1173"/>
                <a:gd name="T11" fmla="*/ 6 h 695"/>
                <a:gd name="T12" fmla="*/ 11 w 1173"/>
                <a:gd name="T13" fmla="*/ 5 h 695"/>
                <a:gd name="T14" fmla="*/ 15 w 1173"/>
                <a:gd name="T15" fmla="*/ 5 h 695"/>
                <a:gd name="T16" fmla="*/ 11 w 1173"/>
                <a:gd name="T17" fmla="*/ 8 h 695"/>
                <a:gd name="T18" fmla="*/ 5 w 1173"/>
                <a:gd name="T19" fmla="*/ 7 h 695"/>
                <a:gd name="T20" fmla="*/ 5 w 1173"/>
                <a:gd name="T21" fmla="*/ 8 h 695"/>
                <a:gd name="T22" fmla="*/ 9 w 1173"/>
                <a:gd name="T23" fmla="*/ 10 h 695"/>
                <a:gd name="T24" fmla="*/ 6 w 1173"/>
                <a:gd name="T25" fmla="*/ 10 h 695"/>
                <a:gd name="T26" fmla="*/ 5 w 1173"/>
                <a:gd name="T27" fmla="*/ 11 h 695"/>
                <a:gd name="T28" fmla="*/ 7 w 1173"/>
                <a:gd name="T29" fmla="*/ 11 h 695"/>
                <a:gd name="T30" fmla="*/ 5 w 1173"/>
                <a:gd name="T31" fmla="*/ 12 h 695"/>
                <a:gd name="T32" fmla="*/ 6 w 1173"/>
                <a:gd name="T33" fmla="*/ 13 h 695"/>
                <a:gd name="T34" fmla="*/ 7 w 1173"/>
                <a:gd name="T35" fmla="*/ 14 h 695"/>
                <a:gd name="T36" fmla="*/ 5 w 1173"/>
                <a:gd name="T37" fmla="*/ 14 h 695"/>
                <a:gd name="T38" fmla="*/ 3 w 1173"/>
                <a:gd name="T39" fmla="*/ 15 h 695"/>
                <a:gd name="T40" fmla="*/ 6 w 1173"/>
                <a:gd name="T41" fmla="*/ 16 h 695"/>
                <a:gd name="T42" fmla="*/ 7 w 1173"/>
                <a:gd name="T43" fmla="*/ 15 h 695"/>
                <a:gd name="T44" fmla="*/ 9 w 1173"/>
                <a:gd name="T45" fmla="*/ 15 h 695"/>
                <a:gd name="T46" fmla="*/ 10 w 1173"/>
                <a:gd name="T47" fmla="*/ 16 h 695"/>
                <a:gd name="T48" fmla="*/ 11 w 1173"/>
                <a:gd name="T49" fmla="*/ 15 h 695"/>
                <a:gd name="T50" fmla="*/ 12 w 1173"/>
                <a:gd name="T51" fmla="*/ 14 h 695"/>
                <a:gd name="T52" fmla="*/ 14 w 1173"/>
                <a:gd name="T53" fmla="*/ 12 h 695"/>
                <a:gd name="T54" fmla="*/ 15 w 1173"/>
                <a:gd name="T55" fmla="*/ 11 h 695"/>
                <a:gd name="T56" fmla="*/ 15 w 1173"/>
                <a:gd name="T57" fmla="*/ 10 h 695"/>
                <a:gd name="T58" fmla="*/ 13 w 1173"/>
                <a:gd name="T59" fmla="*/ 10 h 695"/>
                <a:gd name="T60" fmla="*/ 13 w 1173"/>
                <a:gd name="T61" fmla="*/ 9 h 695"/>
                <a:gd name="T62" fmla="*/ 18 w 1173"/>
                <a:gd name="T63" fmla="*/ 8 h 695"/>
                <a:gd name="T64" fmla="*/ 19 w 1173"/>
                <a:gd name="T65" fmla="*/ 7 h 695"/>
                <a:gd name="T66" fmla="*/ 24 w 1173"/>
                <a:gd name="T67" fmla="*/ 4 h 695"/>
                <a:gd name="T68" fmla="*/ 20 w 1173"/>
                <a:gd name="T69" fmla="*/ 4 h 695"/>
                <a:gd name="T70" fmla="*/ 27 w 1173"/>
                <a:gd name="T71" fmla="*/ 3 h 695"/>
                <a:gd name="T72" fmla="*/ 25 w 1173"/>
                <a:gd name="T73" fmla="*/ 1 h 695"/>
                <a:gd name="T74" fmla="*/ 16 w 1173"/>
                <a:gd name="T75" fmla="*/ 0 h 695"/>
                <a:gd name="T76" fmla="*/ 15 w 1173"/>
                <a:gd name="T77" fmla="*/ 0 h 695"/>
                <a:gd name="T78" fmla="*/ 13 w 1173"/>
                <a:gd name="T79" fmla="*/ 2 h 695"/>
                <a:gd name="T80" fmla="*/ 10 w 1173"/>
                <a:gd name="T81" fmla="*/ 1 h 695"/>
                <a:gd name="T82" fmla="*/ 8 w 1173"/>
                <a:gd name="T83" fmla="*/ 1 h 695"/>
                <a:gd name="T84" fmla="*/ 9 w 1173"/>
                <a:gd name="T85" fmla="*/ 3 h 695"/>
                <a:gd name="T86" fmla="*/ 6 w 1173"/>
                <a:gd name="T87" fmla="*/ 3 h 69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73"/>
                <a:gd name="T133" fmla="*/ 0 h 695"/>
                <a:gd name="T134" fmla="*/ 1173 w 1173"/>
                <a:gd name="T135" fmla="*/ 695 h 69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73" h="695">
                  <a:moveTo>
                    <a:pt x="0" y="165"/>
                  </a:moveTo>
                  <a:lnTo>
                    <a:pt x="104" y="165"/>
                  </a:lnTo>
                  <a:lnTo>
                    <a:pt x="67" y="189"/>
                  </a:lnTo>
                  <a:lnTo>
                    <a:pt x="211" y="170"/>
                  </a:lnTo>
                  <a:lnTo>
                    <a:pt x="87" y="189"/>
                  </a:lnTo>
                  <a:lnTo>
                    <a:pt x="126" y="201"/>
                  </a:lnTo>
                  <a:lnTo>
                    <a:pt x="84" y="204"/>
                  </a:lnTo>
                  <a:lnTo>
                    <a:pt x="102" y="223"/>
                  </a:lnTo>
                  <a:lnTo>
                    <a:pt x="287" y="195"/>
                  </a:lnTo>
                  <a:lnTo>
                    <a:pt x="104" y="238"/>
                  </a:lnTo>
                  <a:lnTo>
                    <a:pt x="183" y="272"/>
                  </a:lnTo>
                  <a:lnTo>
                    <a:pt x="255" y="222"/>
                  </a:lnTo>
                  <a:lnTo>
                    <a:pt x="379" y="214"/>
                  </a:lnTo>
                  <a:lnTo>
                    <a:pt x="249" y="232"/>
                  </a:lnTo>
                  <a:lnTo>
                    <a:pt x="219" y="272"/>
                  </a:lnTo>
                  <a:lnTo>
                    <a:pt x="294" y="276"/>
                  </a:lnTo>
                  <a:lnTo>
                    <a:pt x="379" y="237"/>
                  </a:lnTo>
                  <a:lnTo>
                    <a:pt x="322" y="273"/>
                  </a:lnTo>
                  <a:lnTo>
                    <a:pt x="379" y="273"/>
                  </a:lnTo>
                  <a:lnTo>
                    <a:pt x="467" y="246"/>
                  </a:lnTo>
                  <a:lnTo>
                    <a:pt x="456" y="205"/>
                  </a:lnTo>
                  <a:lnTo>
                    <a:pt x="551" y="176"/>
                  </a:lnTo>
                  <a:lnTo>
                    <a:pt x="481" y="241"/>
                  </a:lnTo>
                  <a:lnTo>
                    <a:pt x="631" y="228"/>
                  </a:lnTo>
                  <a:lnTo>
                    <a:pt x="328" y="293"/>
                  </a:lnTo>
                  <a:lnTo>
                    <a:pt x="396" y="360"/>
                  </a:lnTo>
                  <a:lnTo>
                    <a:pt x="458" y="360"/>
                  </a:lnTo>
                  <a:lnTo>
                    <a:pt x="427" y="373"/>
                  </a:lnTo>
                  <a:lnTo>
                    <a:pt x="307" y="304"/>
                  </a:lnTo>
                  <a:lnTo>
                    <a:pt x="209" y="293"/>
                  </a:lnTo>
                  <a:lnTo>
                    <a:pt x="207" y="322"/>
                  </a:lnTo>
                  <a:lnTo>
                    <a:pt x="253" y="337"/>
                  </a:lnTo>
                  <a:lnTo>
                    <a:pt x="208" y="346"/>
                  </a:lnTo>
                  <a:lnTo>
                    <a:pt x="328" y="423"/>
                  </a:lnTo>
                  <a:lnTo>
                    <a:pt x="279" y="426"/>
                  </a:lnTo>
                  <a:lnTo>
                    <a:pt x="399" y="431"/>
                  </a:lnTo>
                  <a:lnTo>
                    <a:pt x="332" y="448"/>
                  </a:lnTo>
                  <a:lnTo>
                    <a:pt x="368" y="473"/>
                  </a:lnTo>
                  <a:lnTo>
                    <a:pt x="260" y="434"/>
                  </a:lnTo>
                  <a:lnTo>
                    <a:pt x="198" y="450"/>
                  </a:lnTo>
                  <a:lnTo>
                    <a:pt x="172" y="512"/>
                  </a:lnTo>
                  <a:lnTo>
                    <a:pt x="235" y="491"/>
                  </a:lnTo>
                  <a:lnTo>
                    <a:pt x="222" y="514"/>
                  </a:lnTo>
                  <a:lnTo>
                    <a:pt x="245" y="514"/>
                  </a:lnTo>
                  <a:lnTo>
                    <a:pt x="283" y="466"/>
                  </a:lnTo>
                  <a:lnTo>
                    <a:pt x="269" y="506"/>
                  </a:lnTo>
                  <a:lnTo>
                    <a:pt x="304" y="511"/>
                  </a:lnTo>
                  <a:lnTo>
                    <a:pt x="239" y="530"/>
                  </a:lnTo>
                  <a:lnTo>
                    <a:pt x="279" y="531"/>
                  </a:lnTo>
                  <a:lnTo>
                    <a:pt x="245" y="542"/>
                  </a:lnTo>
                  <a:lnTo>
                    <a:pt x="273" y="568"/>
                  </a:lnTo>
                  <a:lnTo>
                    <a:pt x="322" y="568"/>
                  </a:lnTo>
                  <a:lnTo>
                    <a:pt x="368" y="521"/>
                  </a:lnTo>
                  <a:lnTo>
                    <a:pt x="287" y="590"/>
                  </a:lnTo>
                  <a:lnTo>
                    <a:pt x="208" y="535"/>
                  </a:lnTo>
                  <a:lnTo>
                    <a:pt x="143" y="545"/>
                  </a:lnTo>
                  <a:lnTo>
                    <a:pt x="199" y="602"/>
                  </a:lnTo>
                  <a:lnTo>
                    <a:pt x="102" y="632"/>
                  </a:lnTo>
                  <a:lnTo>
                    <a:pt x="112" y="673"/>
                  </a:lnTo>
                  <a:lnTo>
                    <a:pt x="129" y="637"/>
                  </a:lnTo>
                  <a:lnTo>
                    <a:pt x="134" y="673"/>
                  </a:lnTo>
                  <a:lnTo>
                    <a:pt x="200" y="656"/>
                  </a:lnTo>
                  <a:lnTo>
                    <a:pt x="249" y="690"/>
                  </a:lnTo>
                  <a:lnTo>
                    <a:pt x="284" y="687"/>
                  </a:lnTo>
                  <a:lnTo>
                    <a:pt x="259" y="660"/>
                  </a:lnTo>
                  <a:lnTo>
                    <a:pt x="328" y="668"/>
                  </a:lnTo>
                  <a:lnTo>
                    <a:pt x="322" y="642"/>
                  </a:lnTo>
                  <a:lnTo>
                    <a:pt x="352" y="673"/>
                  </a:lnTo>
                  <a:lnTo>
                    <a:pt x="371" y="667"/>
                  </a:lnTo>
                  <a:lnTo>
                    <a:pt x="360" y="648"/>
                  </a:lnTo>
                  <a:lnTo>
                    <a:pt x="417" y="667"/>
                  </a:lnTo>
                  <a:lnTo>
                    <a:pt x="418" y="695"/>
                  </a:lnTo>
                  <a:lnTo>
                    <a:pt x="517" y="667"/>
                  </a:lnTo>
                  <a:lnTo>
                    <a:pt x="536" y="627"/>
                  </a:lnTo>
                  <a:lnTo>
                    <a:pt x="489" y="637"/>
                  </a:lnTo>
                  <a:lnTo>
                    <a:pt x="489" y="598"/>
                  </a:lnTo>
                  <a:lnTo>
                    <a:pt x="379" y="596"/>
                  </a:lnTo>
                  <a:lnTo>
                    <a:pt x="526" y="588"/>
                  </a:lnTo>
                  <a:lnTo>
                    <a:pt x="549" y="560"/>
                  </a:lnTo>
                  <a:lnTo>
                    <a:pt x="526" y="526"/>
                  </a:lnTo>
                  <a:lnTo>
                    <a:pt x="610" y="530"/>
                  </a:lnTo>
                  <a:lnTo>
                    <a:pt x="628" y="514"/>
                  </a:lnTo>
                  <a:lnTo>
                    <a:pt x="571" y="506"/>
                  </a:lnTo>
                  <a:lnTo>
                    <a:pt x="647" y="500"/>
                  </a:lnTo>
                  <a:lnTo>
                    <a:pt x="597" y="477"/>
                  </a:lnTo>
                  <a:lnTo>
                    <a:pt x="656" y="462"/>
                  </a:lnTo>
                  <a:lnTo>
                    <a:pt x="653" y="444"/>
                  </a:lnTo>
                  <a:lnTo>
                    <a:pt x="543" y="434"/>
                  </a:lnTo>
                  <a:lnTo>
                    <a:pt x="605" y="418"/>
                  </a:lnTo>
                  <a:lnTo>
                    <a:pt x="541" y="414"/>
                  </a:lnTo>
                  <a:lnTo>
                    <a:pt x="656" y="426"/>
                  </a:lnTo>
                  <a:lnTo>
                    <a:pt x="660" y="407"/>
                  </a:lnTo>
                  <a:lnTo>
                    <a:pt x="541" y="400"/>
                  </a:lnTo>
                  <a:lnTo>
                    <a:pt x="700" y="373"/>
                  </a:lnTo>
                  <a:lnTo>
                    <a:pt x="654" y="349"/>
                  </a:lnTo>
                  <a:lnTo>
                    <a:pt x="774" y="360"/>
                  </a:lnTo>
                  <a:lnTo>
                    <a:pt x="808" y="322"/>
                  </a:lnTo>
                  <a:lnTo>
                    <a:pt x="751" y="319"/>
                  </a:lnTo>
                  <a:lnTo>
                    <a:pt x="825" y="316"/>
                  </a:lnTo>
                  <a:lnTo>
                    <a:pt x="817" y="287"/>
                  </a:lnTo>
                  <a:lnTo>
                    <a:pt x="853" y="293"/>
                  </a:lnTo>
                  <a:lnTo>
                    <a:pt x="1050" y="178"/>
                  </a:lnTo>
                  <a:lnTo>
                    <a:pt x="833" y="220"/>
                  </a:lnTo>
                  <a:lnTo>
                    <a:pt x="952" y="170"/>
                  </a:lnTo>
                  <a:lnTo>
                    <a:pt x="879" y="176"/>
                  </a:lnTo>
                  <a:lnTo>
                    <a:pt x="863" y="153"/>
                  </a:lnTo>
                  <a:lnTo>
                    <a:pt x="998" y="165"/>
                  </a:lnTo>
                  <a:lnTo>
                    <a:pt x="1173" y="107"/>
                  </a:lnTo>
                  <a:lnTo>
                    <a:pt x="1171" y="78"/>
                  </a:lnTo>
                  <a:lnTo>
                    <a:pt x="1099" y="78"/>
                  </a:lnTo>
                  <a:lnTo>
                    <a:pt x="1082" y="28"/>
                  </a:lnTo>
                  <a:lnTo>
                    <a:pt x="879" y="51"/>
                  </a:lnTo>
                  <a:lnTo>
                    <a:pt x="964" y="19"/>
                  </a:lnTo>
                  <a:lnTo>
                    <a:pt x="699" y="0"/>
                  </a:lnTo>
                  <a:lnTo>
                    <a:pt x="677" y="24"/>
                  </a:lnTo>
                  <a:lnTo>
                    <a:pt x="698" y="36"/>
                  </a:lnTo>
                  <a:lnTo>
                    <a:pt x="647" y="13"/>
                  </a:lnTo>
                  <a:lnTo>
                    <a:pt x="528" y="15"/>
                  </a:lnTo>
                  <a:lnTo>
                    <a:pt x="613" y="62"/>
                  </a:lnTo>
                  <a:lnTo>
                    <a:pt x="582" y="78"/>
                  </a:lnTo>
                  <a:lnTo>
                    <a:pt x="541" y="27"/>
                  </a:lnTo>
                  <a:lnTo>
                    <a:pt x="430" y="23"/>
                  </a:lnTo>
                  <a:lnTo>
                    <a:pt x="451" y="44"/>
                  </a:lnTo>
                  <a:lnTo>
                    <a:pt x="369" y="36"/>
                  </a:lnTo>
                  <a:lnTo>
                    <a:pt x="411" y="70"/>
                  </a:lnTo>
                  <a:lnTo>
                    <a:pt x="343" y="50"/>
                  </a:lnTo>
                  <a:lnTo>
                    <a:pt x="366" y="70"/>
                  </a:lnTo>
                  <a:lnTo>
                    <a:pt x="326" y="78"/>
                  </a:lnTo>
                  <a:lnTo>
                    <a:pt x="411" y="123"/>
                  </a:lnTo>
                  <a:lnTo>
                    <a:pt x="227" y="72"/>
                  </a:lnTo>
                  <a:lnTo>
                    <a:pt x="182" y="108"/>
                  </a:lnTo>
                  <a:lnTo>
                    <a:pt x="254" y="126"/>
                  </a:lnTo>
                  <a:lnTo>
                    <a:pt x="134" y="112"/>
                  </a:lnTo>
                  <a:lnTo>
                    <a:pt x="0" y="16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8" name="Freeform 272">
              <a:extLst>
                <a:ext uri="{FF2B5EF4-FFF2-40B4-BE49-F238E27FC236}">
                  <a16:creationId xmlns:a16="http://schemas.microsoft.com/office/drawing/2014/main" id="{42E7E0B3-CEEA-442D-98C1-D0BDC746C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10490" y="1320051"/>
              <a:ext cx="766566" cy="596373"/>
            </a:xfrm>
            <a:custGeom>
              <a:avLst/>
              <a:gdLst>
                <a:gd name="T0" fmla="*/ 0 w 1094"/>
                <a:gd name="T1" fmla="*/ 2 h 902"/>
                <a:gd name="T2" fmla="*/ 3 w 1094"/>
                <a:gd name="T3" fmla="*/ 0 h 902"/>
                <a:gd name="T4" fmla="*/ 3 w 1094"/>
                <a:gd name="T5" fmla="*/ 2 h 902"/>
                <a:gd name="T6" fmla="*/ 4 w 1094"/>
                <a:gd name="T7" fmla="*/ 5 h 902"/>
                <a:gd name="T8" fmla="*/ 5 w 1094"/>
                <a:gd name="T9" fmla="*/ 5 h 902"/>
                <a:gd name="T10" fmla="*/ 4 w 1094"/>
                <a:gd name="T11" fmla="*/ 4 h 902"/>
                <a:gd name="T12" fmla="*/ 4 w 1094"/>
                <a:gd name="T13" fmla="*/ 2 h 902"/>
                <a:gd name="T14" fmla="*/ 4 w 1094"/>
                <a:gd name="T15" fmla="*/ 1 h 902"/>
                <a:gd name="T16" fmla="*/ 4 w 1094"/>
                <a:gd name="T17" fmla="*/ 1 h 902"/>
                <a:gd name="T18" fmla="*/ 7 w 1094"/>
                <a:gd name="T19" fmla="*/ 0 h 902"/>
                <a:gd name="T20" fmla="*/ 8 w 1094"/>
                <a:gd name="T21" fmla="*/ 1 h 902"/>
                <a:gd name="T22" fmla="*/ 8 w 1094"/>
                <a:gd name="T23" fmla="*/ 4 h 902"/>
                <a:gd name="T24" fmla="*/ 10 w 1094"/>
                <a:gd name="T25" fmla="*/ 3 h 902"/>
                <a:gd name="T26" fmla="*/ 13 w 1094"/>
                <a:gd name="T27" fmla="*/ 3 h 902"/>
                <a:gd name="T28" fmla="*/ 13 w 1094"/>
                <a:gd name="T29" fmla="*/ 4 h 902"/>
                <a:gd name="T30" fmla="*/ 14 w 1094"/>
                <a:gd name="T31" fmla="*/ 5 h 902"/>
                <a:gd name="T32" fmla="*/ 15 w 1094"/>
                <a:gd name="T33" fmla="*/ 4 h 902"/>
                <a:gd name="T34" fmla="*/ 17 w 1094"/>
                <a:gd name="T35" fmla="*/ 5 h 902"/>
                <a:gd name="T36" fmla="*/ 17 w 1094"/>
                <a:gd name="T37" fmla="*/ 5 h 902"/>
                <a:gd name="T38" fmla="*/ 18 w 1094"/>
                <a:gd name="T39" fmla="*/ 6 h 902"/>
                <a:gd name="T40" fmla="*/ 19 w 1094"/>
                <a:gd name="T41" fmla="*/ 6 h 902"/>
                <a:gd name="T42" fmla="*/ 19 w 1094"/>
                <a:gd name="T43" fmla="*/ 7 h 902"/>
                <a:gd name="T44" fmla="*/ 19 w 1094"/>
                <a:gd name="T45" fmla="*/ 7 h 902"/>
                <a:gd name="T46" fmla="*/ 19 w 1094"/>
                <a:gd name="T47" fmla="*/ 8 h 902"/>
                <a:gd name="T48" fmla="*/ 19 w 1094"/>
                <a:gd name="T49" fmla="*/ 9 h 902"/>
                <a:gd name="T50" fmla="*/ 19 w 1094"/>
                <a:gd name="T51" fmla="*/ 10 h 902"/>
                <a:gd name="T52" fmla="*/ 23 w 1094"/>
                <a:gd name="T53" fmla="*/ 11 h 902"/>
                <a:gd name="T54" fmla="*/ 24 w 1094"/>
                <a:gd name="T55" fmla="*/ 12 h 902"/>
                <a:gd name="T56" fmla="*/ 25 w 1094"/>
                <a:gd name="T57" fmla="*/ 13 h 902"/>
                <a:gd name="T58" fmla="*/ 25 w 1094"/>
                <a:gd name="T59" fmla="*/ 14 h 902"/>
                <a:gd name="T60" fmla="*/ 25 w 1094"/>
                <a:gd name="T61" fmla="*/ 15 h 902"/>
                <a:gd name="T62" fmla="*/ 23 w 1094"/>
                <a:gd name="T63" fmla="*/ 16 h 902"/>
                <a:gd name="T64" fmla="*/ 19 w 1094"/>
                <a:gd name="T65" fmla="*/ 14 h 902"/>
                <a:gd name="T66" fmla="*/ 20 w 1094"/>
                <a:gd name="T67" fmla="*/ 15 h 902"/>
                <a:gd name="T68" fmla="*/ 21 w 1094"/>
                <a:gd name="T69" fmla="*/ 16 h 902"/>
                <a:gd name="T70" fmla="*/ 22 w 1094"/>
                <a:gd name="T71" fmla="*/ 17 h 902"/>
                <a:gd name="T72" fmla="*/ 23 w 1094"/>
                <a:gd name="T73" fmla="*/ 20 h 902"/>
                <a:gd name="T74" fmla="*/ 21 w 1094"/>
                <a:gd name="T75" fmla="*/ 21 h 902"/>
                <a:gd name="T76" fmla="*/ 16 w 1094"/>
                <a:gd name="T77" fmla="*/ 18 h 902"/>
                <a:gd name="T78" fmla="*/ 15 w 1094"/>
                <a:gd name="T79" fmla="*/ 18 h 902"/>
                <a:gd name="T80" fmla="*/ 14 w 1094"/>
                <a:gd name="T81" fmla="*/ 16 h 902"/>
                <a:gd name="T82" fmla="*/ 13 w 1094"/>
                <a:gd name="T83" fmla="*/ 17 h 902"/>
                <a:gd name="T84" fmla="*/ 11 w 1094"/>
                <a:gd name="T85" fmla="*/ 17 h 902"/>
                <a:gd name="T86" fmla="*/ 15 w 1094"/>
                <a:gd name="T87" fmla="*/ 15 h 902"/>
                <a:gd name="T88" fmla="*/ 16 w 1094"/>
                <a:gd name="T89" fmla="*/ 12 h 902"/>
                <a:gd name="T90" fmla="*/ 13 w 1094"/>
                <a:gd name="T91" fmla="*/ 9 h 902"/>
                <a:gd name="T92" fmla="*/ 12 w 1094"/>
                <a:gd name="T93" fmla="*/ 10 h 902"/>
                <a:gd name="T94" fmla="*/ 13 w 1094"/>
                <a:gd name="T95" fmla="*/ 9 h 902"/>
                <a:gd name="T96" fmla="*/ 11 w 1094"/>
                <a:gd name="T97" fmla="*/ 7 h 902"/>
                <a:gd name="T98" fmla="*/ 10 w 1094"/>
                <a:gd name="T99" fmla="*/ 7 h 902"/>
                <a:gd name="T100" fmla="*/ 8 w 1094"/>
                <a:gd name="T101" fmla="*/ 8 h 902"/>
                <a:gd name="T102" fmla="*/ 1 w 1094"/>
                <a:gd name="T103" fmla="*/ 5 h 902"/>
                <a:gd name="T104" fmla="*/ 0 w 1094"/>
                <a:gd name="T105" fmla="*/ 5 h 90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094"/>
                <a:gd name="T160" fmla="*/ 0 h 902"/>
                <a:gd name="T161" fmla="*/ 1094 w 1094"/>
                <a:gd name="T162" fmla="*/ 902 h 90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094" h="902">
                  <a:moveTo>
                    <a:pt x="0" y="202"/>
                  </a:moveTo>
                  <a:lnTo>
                    <a:pt x="9" y="103"/>
                  </a:lnTo>
                  <a:lnTo>
                    <a:pt x="54" y="31"/>
                  </a:lnTo>
                  <a:lnTo>
                    <a:pt x="130" y="0"/>
                  </a:lnTo>
                  <a:lnTo>
                    <a:pt x="191" y="14"/>
                  </a:lnTo>
                  <a:lnTo>
                    <a:pt x="125" y="103"/>
                  </a:lnTo>
                  <a:lnTo>
                    <a:pt x="144" y="158"/>
                  </a:lnTo>
                  <a:lnTo>
                    <a:pt x="191" y="212"/>
                  </a:lnTo>
                  <a:lnTo>
                    <a:pt x="130" y="231"/>
                  </a:lnTo>
                  <a:lnTo>
                    <a:pt x="195" y="230"/>
                  </a:lnTo>
                  <a:lnTo>
                    <a:pt x="204" y="184"/>
                  </a:lnTo>
                  <a:lnTo>
                    <a:pt x="155" y="156"/>
                  </a:lnTo>
                  <a:lnTo>
                    <a:pt x="195" y="123"/>
                  </a:lnTo>
                  <a:lnTo>
                    <a:pt x="166" y="78"/>
                  </a:lnTo>
                  <a:lnTo>
                    <a:pt x="229" y="89"/>
                  </a:lnTo>
                  <a:lnTo>
                    <a:pt x="170" y="68"/>
                  </a:lnTo>
                  <a:lnTo>
                    <a:pt x="236" y="73"/>
                  </a:lnTo>
                  <a:lnTo>
                    <a:pt x="190" y="42"/>
                  </a:lnTo>
                  <a:lnTo>
                    <a:pt x="242" y="43"/>
                  </a:lnTo>
                  <a:lnTo>
                    <a:pt x="279" y="14"/>
                  </a:lnTo>
                  <a:lnTo>
                    <a:pt x="324" y="11"/>
                  </a:lnTo>
                  <a:lnTo>
                    <a:pt x="326" y="51"/>
                  </a:lnTo>
                  <a:lnTo>
                    <a:pt x="358" y="68"/>
                  </a:lnTo>
                  <a:lnTo>
                    <a:pt x="348" y="158"/>
                  </a:lnTo>
                  <a:lnTo>
                    <a:pt x="392" y="115"/>
                  </a:lnTo>
                  <a:lnTo>
                    <a:pt x="414" y="134"/>
                  </a:lnTo>
                  <a:lnTo>
                    <a:pt x="476" y="91"/>
                  </a:lnTo>
                  <a:lnTo>
                    <a:pt x="564" y="115"/>
                  </a:lnTo>
                  <a:lnTo>
                    <a:pt x="603" y="158"/>
                  </a:lnTo>
                  <a:lnTo>
                    <a:pt x="575" y="184"/>
                  </a:lnTo>
                  <a:lnTo>
                    <a:pt x="630" y="173"/>
                  </a:lnTo>
                  <a:lnTo>
                    <a:pt x="614" y="199"/>
                  </a:lnTo>
                  <a:lnTo>
                    <a:pt x="646" y="212"/>
                  </a:lnTo>
                  <a:lnTo>
                    <a:pt x="671" y="180"/>
                  </a:lnTo>
                  <a:lnTo>
                    <a:pt x="711" y="196"/>
                  </a:lnTo>
                  <a:lnTo>
                    <a:pt x="724" y="222"/>
                  </a:lnTo>
                  <a:lnTo>
                    <a:pt x="690" y="230"/>
                  </a:lnTo>
                  <a:lnTo>
                    <a:pt x="742" y="230"/>
                  </a:lnTo>
                  <a:lnTo>
                    <a:pt x="733" y="265"/>
                  </a:lnTo>
                  <a:lnTo>
                    <a:pt x="772" y="246"/>
                  </a:lnTo>
                  <a:lnTo>
                    <a:pt x="748" y="276"/>
                  </a:lnTo>
                  <a:lnTo>
                    <a:pt x="826" y="268"/>
                  </a:lnTo>
                  <a:lnTo>
                    <a:pt x="782" y="299"/>
                  </a:lnTo>
                  <a:lnTo>
                    <a:pt x="820" y="299"/>
                  </a:lnTo>
                  <a:lnTo>
                    <a:pt x="804" y="321"/>
                  </a:lnTo>
                  <a:lnTo>
                    <a:pt x="838" y="291"/>
                  </a:lnTo>
                  <a:lnTo>
                    <a:pt x="874" y="322"/>
                  </a:lnTo>
                  <a:lnTo>
                    <a:pt x="810" y="348"/>
                  </a:lnTo>
                  <a:lnTo>
                    <a:pt x="900" y="371"/>
                  </a:lnTo>
                  <a:lnTo>
                    <a:pt x="825" y="379"/>
                  </a:lnTo>
                  <a:lnTo>
                    <a:pt x="853" y="391"/>
                  </a:lnTo>
                  <a:lnTo>
                    <a:pt x="829" y="419"/>
                  </a:lnTo>
                  <a:lnTo>
                    <a:pt x="921" y="473"/>
                  </a:lnTo>
                  <a:lnTo>
                    <a:pt x="968" y="464"/>
                  </a:lnTo>
                  <a:lnTo>
                    <a:pt x="986" y="529"/>
                  </a:lnTo>
                  <a:lnTo>
                    <a:pt x="1031" y="523"/>
                  </a:lnTo>
                  <a:lnTo>
                    <a:pt x="1029" y="551"/>
                  </a:lnTo>
                  <a:lnTo>
                    <a:pt x="1094" y="565"/>
                  </a:lnTo>
                  <a:lnTo>
                    <a:pt x="1086" y="599"/>
                  </a:lnTo>
                  <a:lnTo>
                    <a:pt x="1053" y="594"/>
                  </a:lnTo>
                  <a:lnTo>
                    <a:pt x="1068" y="614"/>
                  </a:lnTo>
                  <a:lnTo>
                    <a:pt x="1052" y="647"/>
                  </a:lnTo>
                  <a:lnTo>
                    <a:pt x="1020" y="632"/>
                  </a:lnTo>
                  <a:lnTo>
                    <a:pt x="1013" y="697"/>
                  </a:lnTo>
                  <a:lnTo>
                    <a:pt x="888" y="578"/>
                  </a:lnTo>
                  <a:lnTo>
                    <a:pt x="842" y="588"/>
                  </a:lnTo>
                  <a:lnTo>
                    <a:pt x="874" y="618"/>
                  </a:lnTo>
                  <a:lnTo>
                    <a:pt x="849" y="647"/>
                  </a:lnTo>
                  <a:lnTo>
                    <a:pt x="868" y="645"/>
                  </a:lnTo>
                  <a:lnTo>
                    <a:pt x="895" y="703"/>
                  </a:lnTo>
                  <a:lnTo>
                    <a:pt x="956" y="717"/>
                  </a:lnTo>
                  <a:lnTo>
                    <a:pt x="950" y="751"/>
                  </a:lnTo>
                  <a:lnTo>
                    <a:pt x="983" y="778"/>
                  </a:lnTo>
                  <a:lnTo>
                    <a:pt x="969" y="858"/>
                  </a:lnTo>
                  <a:lnTo>
                    <a:pt x="810" y="775"/>
                  </a:lnTo>
                  <a:lnTo>
                    <a:pt x="916" y="902"/>
                  </a:lnTo>
                  <a:lnTo>
                    <a:pt x="719" y="832"/>
                  </a:lnTo>
                  <a:lnTo>
                    <a:pt x="691" y="789"/>
                  </a:lnTo>
                  <a:lnTo>
                    <a:pt x="718" y="785"/>
                  </a:lnTo>
                  <a:lnTo>
                    <a:pt x="654" y="762"/>
                  </a:lnTo>
                  <a:lnTo>
                    <a:pt x="635" y="713"/>
                  </a:lnTo>
                  <a:lnTo>
                    <a:pt x="584" y="697"/>
                  </a:lnTo>
                  <a:lnTo>
                    <a:pt x="581" y="729"/>
                  </a:lnTo>
                  <a:lnTo>
                    <a:pt x="553" y="713"/>
                  </a:lnTo>
                  <a:lnTo>
                    <a:pt x="512" y="744"/>
                  </a:lnTo>
                  <a:lnTo>
                    <a:pt x="457" y="713"/>
                  </a:lnTo>
                  <a:lnTo>
                    <a:pt x="483" y="657"/>
                  </a:lnTo>
                  <a:lnTo>
                    <a:pt x="630" y="657"/>
                  </a:lnTo>
                  <a:lnTo>
                    <a:pt x="594" y="602"/>
                  </a:lnTo>
                  <a:lnTo>
                    <a:pt x="677" y="523"/>
                  </a:lnTo>
                  <a:lnTo>
                    <a:pt x="619" y="417"/>
                  </a:lnTo>
                  <a:lnTo>
                    <a:pt x="578" y="407"/>
                  </a:lnTo>
                  <a:lnTo>
                    <a:pt x="602" y="391"/>
                  </a:lnTo>
                  <a:lnTo>
                    <a:pt x="513" y="418"/>
                  </a:lnTo>
                  <a:lnTo>
                    <a:pt x="512" y="388"/>
                  </a:lnTo>
                  <a:lnTo>
                    <a:pt x="544" y="371"/>
                  </a:lnTo>
                  <a:lnTo>
                    <a:pt x="477" y="329"/>
                  </a:lnTo>
                  <a:lnTo>
                    <a:pt x="476" y="298"/>
                  </a:lnTo>
                  <a:lnTo>
                    <a:pt x="412" y="280"/>
                  </a:lnTo>
                  <a:lnTo>
                    <a:pt x="428" y="325"/>
                  </a:lnTo>
                  <a:lnTo>
                    <a:pt x="321" y="308"/>
                  </a:lnTo>
                  <a:lnTo>
                    <a:pt x="350" y="334"/>
                  </a:lnTo>
                  <a:lnTo>
                    <a:pt x="71" y="289"/>
                  </a:lnTo>
                  <a:lnTo>
                    <a:pt x="22" y="230"/>
                  </a:lnTo>
                  <a:lnTo>
                    <a:pt x="111" y="233"/>
                  </a:lnTo>
                  <a:lnTo>
                    <a:pt x="0" y="20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9" name="Freeform 273">
              <a:extLst>
                <a:ext uri="{FF2B5EF4-FFF2-40B4-BE49-F238E27FC236}">
                  <a16:creationId xmlns:a16="http://schemas.microsoft.com/office/drawing/2014/main" id="{9263069C-F920-42CB-A8D6-3E9DFE96BEA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9111" y="1730782"/>
              <a:ext cx="176900" cy="129949"/>
            </a:xfrm>
            <a:custGeom>
              <a:avLst/>
              <a:gdLst>
                <a:gd name="T0" fmla="*/ 0 w 254"/>
                <a:gd name="T1" fmla="*/ 4 h 197"/>
                <a:gd name="T2" fmla="*/ 1 w 254"/>
                <a:gd name="T3" fmla="*/ 3 h 197"/>
                <a:gd name="T4" fmla="*/ 1 w 254"/>
                <a:gd name="T5" fmla="*/ 0 h 197"/>
                <a:gd name="T6" fmla="*/ 2 w 254"/>
                <a:gd name="T7" fmla="*/ 1 h 197"/>
                <a:gd name="T8" fmla="*/ 3 w 254"/>
                <a:gd name="T9" fmla="*/ 1 h 197"/>
                <a:gd name="T10" fmla="*/ 6 w 254"/>
                <a:gd name="T11" fmla="*/ 3 h 197"/>
                <a:gd name="T12" fmla="*/ 5 w 254"/>
                <a:gd name="T13" fmla="*/ 4 h 197"/>
                <a:gd name="T14" fmla="*/ 3 w 254"/>
                <a:gd name="T15" fmla="*/ 3 h 197"/>
                <a:gd name="T16" fmla="*/ 2 w 254"/>
                <a:gd name="T17" fmla="*/ 5 h 197"/>
                <a:gd name="T18" fmla="*/ 1 w 254"/>
                <a:gd name="T19" fmla="*/ 3 h 197"/>
                <a:gd name="T20" fmla="*/ 0 w 254"/>
                <a:gd name="T21" fmla="*/ 4 h 1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54"/>
                <a:gd name="T34" fmla="*/ 0 h 197"/>
                <a:gd name="T35" fmla="*/ 254 w 254"/>
                <a:gd name="T36" fmla="*/ 197 h 1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54" h="197">
                  <a:moveTo>
                    <a:pt x="0" y="161"/>
                  </a:moveTo>
                  <a:lnTo>
                    <a:pt x="36" y="123"/>
                  </a:lnTo>
                  <a:lnTo>
                    <a:pt x="59" y="0"/>
                  </a:lnTo>
                  <a:lnTo>
                    <a:pt x="80" y="45"/>
                  </a:lnTo>
                  <a:lnTo>
                    <a:pt x="140" y="55"/>
                  </a:lnTo>
                  <a:lnTo>
                    <a:pt x="254" y="145"/>
                  </a:lnTo>
                  <a:lnTo>
                    <a:pt x="239" y="176"/>
                  </a:lnTo>
                  <a:lnTo>
                    <a:pt x="136" y="134"/>
                  </a:lnTo>
                  <a:lnTo>
                    <a:pt x="73" y="197"/>
                  </a:lnTo>
                  <a:lnTo>
                    <a:pt x="57" y="145"/>
                  </a:lnTo>
                  <a:lnTo>
                    <a:pt x="0" y="16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0" name="Freeform 274">
              <a:extLst>
                <a:ext uri="{FF2B5EF4-FFF2-40B4-BE49-F238E27FC236}">
                  <a16:creationId xmlns:a16="http://schemas.microsoft.com/office/drawing/2014/main" id="{894653BB-6D67-478E-B1F5-A046C3DAB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533564" y="2343398"/>
              <a:ext cx="176900" cy="192603"/>
            </a:xfrm>
            <a:custGeom>
              <a:avLst/>
              <a:gdLst>
                <a:gd name="T0" fmla="*/ 0 w 255"/>
                <a:gd name="T1" fmla="*/ 6 h 286"/>
                <a:gd name="T2" fmla="*/ 2 w 255"/>
                <a:gd name="T3" fmla="*/ 0 h 286"/>
                <a:gd name="T4" fmla="*/ 3 w 255"/>
                <a:gd name="T5" fmla="*/ 0 h 286"/>
                <a:gd name="T6" fmla="*/ 2 w 255"/>
                <a:gd name="T7" fmla="*/ 3 h 286"/>
                <a:gd name="T8" fmla="*/ 3 w 255"/>
                <a:gd name="T9" fmla="*/ 2 h 286"/>
                <a:gd name="T10" fmla="*/ 3 w 255"/>
                <a:gd name="T11" fmla="*/ 3 h 286"/>
                <a:gd name="T12" fmla="*/ 5 w 255"/>
                <a:gd name="T13" fmla="*/ 3 h 286"/>
                <a:gd name="T14" fmla="*/ 5 w 255"/>
                <a:gd name="T15" fmla="*/ 4 h 286"/>
                <a:gd name="T16" fmla="*/ 5 w 255"/>
                <a:gd name="T17" fmla="*/ 4 h 286"/>
                <a:gd name="T18" fmla="*/ 5 w 255"/>
                <a:gd name="T19" fmla="*/ 6 h 286"/>
                <a:gd name="T20" fmla="*/ 6 w 255"/>
                <a:gd name="T21" fmla="*/ 5 h 286"/>
                <a:gd name="T22" fmla="*/ 6 w 255"/>
                <a:gd name="T23" fmla="*/ 6 h 286"/>
                <a:gd name="T24" fmla="*/ 5 w 255"/>
                <a:gd name="T25" fmla="*/ 7 h 286"/>
                <a:gd name="T26" fmla="*/ 5 w 255"/>
                <a:gd name="T27" fmla="*/ 6 h 286"/>
                <a:gd name="T28" fmla="*/ 5 w 255"/>
                <a:gd name="T29" fmla="*/ 7 h 286"/>
                <a:gd name="T30" fmla="*/ 5 w 255"/>
                <a:gd name="T31" fmla="*/ 5 h 286"/>
                <a:gd name="T32" fmla="*/ 3 w 255"/>
                <a:gd name="T33" fmla="*/ 7 h 286"/>
                <a:gd name="T34" fmla="*/ 4 w 255"/>
                <a:gd name="T35" fmla="*/ 6 h 286"/>
                <a:gd name="T36" fmla="*/ 3 w 255"/>
                <a:gd name="T37" fmla="*/ 6 h 286"/>
                <a:gd name="T38" fmla="*/ 3 w 255"/>
                <a:gd name="T39" fmla="*/ 5 h 286"/>
                <a:gd name="T40" fmla="*/ 0 w 255"/>
                <a:gd name="T41" fmla="*/ 6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5"/>
                <a:gd name="T64" fmla="*/ 0 h 286"/>
                <a:gd name="T65" fmla="*/ 255 w 255"/>
                <a:gd name="T66" fmla="*/ 286 h 2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5" h="286">
                  <a:moveTo>
                    <a:pt x="0" y="223"/>
                  </a:moveTo>
                  <a:lnTo>
                    <a:pt x="106" y="15"/>
                  </a:lnTo>
                  <a:lnTo>
                    <a:pt x="146" y="0"/>
                  </a:lnTo>
                  <a:lnTo>
                    <a:pt x="97" y="112"/>
                  </a:lnTo>
                  <a:lnTo>
                    <a:pt x="130" y="87"/>
                  </a:lnTo>
                  <a:lnTo>
                    <a:pt x="152" y="135"/>
                  </a:lnTo>
                  <a:lnTo>
                    <a:pt x="219" y="135"/>
                  </a:lnTo>
                  <a:lnTo>
                    <a:pt x="205" y="177"/>
                  </a:lnTo>
                  <a:lnTo>
                    <a:pt x="240" y="173"/>
                  </a:lnTo>
                  <a:lnTo>
                    <a:pt x="214" y="219"/>
                  </a:lnTo>
                  <a:lnTo>
                    <a:pt x="248" y="194"/>
                  </a:lnTo>
                  <a:lnTo>
                    <a:pt x="255" y="237"/>
                  </a:lnTo>
                  <a:lnTo>
                    <a:pt x="222" y="286"/>
                  </a:lnTo>
                  <a:lnTo>
                    <a:pt x="219" y="250"/>
                  </a:lnTo>
                  <a:lnTo>
                    <a:pt x="204" y="269"/>
                  </a:lnTo>
                  <a:lnTo>
                    <a:pt x="204" y="214"/>
                  </a:lnTo>
                  <a:lnTo>
                    <a:pt x="140" y="269"/>
                  </a:lnTo>
                  <a:lnTo>
                    <a:pt x="178" y="233"/>
                  </a:lnTo>
                  <a:lnTo>
                    <a:pt x="123" y="237"/>
                  </a:lnTo>
                  <a:lnTo>
                    <a:pt x="138" y="217"/>
                  </a:lnTo>
                  <a:lnTo>
                    <a:pt x="0" y="22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1" name="Freeform 275">
              <a:extLst>
                <a:ext uri="{FF2B5EF4-FFF2-40B4-BE49-F238E27FC236}">
                  <a16:creationId xmlns:a16="http://schemas.microsoft.com/office/drawing/2014/main" id="{C53FC8FE-C090-4554-9227-7AD655C4B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1143" y="4510760"/>
              <a:ext cx="221124" cy="1222912"/>
            </a:xfrm>
            <a:custGeom>
              <a:avLst/>
              <a:gdLst>
                <a:gd name="T0" fmla="*/ 0 w 317"/>
                <a:gd name="T1" fmla="*/ 33 h 1850"/>
                <a:gd name="T2" fmla="*/ 1 w 317"/>
                <a:gd name="T3" fmla="*/ 32 h 1850"/>
                <a:gd name="T4" fmla="*/ 1 w 317"/>
                <a:gd name="T5" fmla="*/ 33 h 1850"/>
                <a:gd name="T6" fmla="*/ 3 w 317"/>
                <a:gd name="T7" fmla="*/ 31 h 1850"/>
                <a:gd name="T8" fmla="*/ 2 w 317"/>
                <a:gd name="T9" fmla="*/ 30 h 1850"/>
                <a:gd name="T10" fmla="*/ 3 w 317"/>
                <a:gd name="T11" fmla="*/ 27 h 1850"/>
                <a:gd name="T12" fmla="*/ 1 w 317"/>
                <a:gd name="T13" fmla="*/ 27 h 1850"/>
                <a:gd name="T14" fmla="*/ 2 w 317"/>
                <a:gd name="T15" fmla="*/ 22 h 1850"/>
                <a:gd name="T16" fmla="*/ 3 w 317"/>
                <a:gd name="T17" fmla="*/ 17 h 1850"/>
                <a:gd name="T18" fmla="*/ 3 w 317"/>
                <a:gd name="T19" fmla="*/ 13 h 1850"/>
                <a:gd name="T20" fmla="*/ 5 w 317"/>
                <a:gd name="T21" fmla="*/ 4 h 1850"/>
                <a:gd name="T22" fmla="*/ 4 w 317"/>
                <a:gd name="T23" fmla="*/ 1 h 1850"/>
                <a:gd name="T24" fmla="*/ 5 w 317"/>
                <a:gd name="T25" fmla="*/ 0 h 1850"/>
                <a:gd name="T26" fmla="*/ 6 w 317"/>
                <a:gd name="T27" fmla="*/ 2 h 1850"/>
                <a:gd name="T28" fmla="*/ 7 w 317"/>
                <a:gd name="T29" fmla="*/ 6 h 1850"/>
                <a:gd name="T30" fmla="*/ 7 w 317"/>
                <a:gd name="T31" fmla="*/ 6 h 1850"/>
                <a:gd name="T32" fmla="*/ 7 w 317"/>
                <a:gd name="T33" fmla="*/ 7 h 1850"/>
                <a:gd name="T34" fmla="*/ 6 w 317"/>
                <a:gd name="T35" fmla="*/ 7 h 1850"/>
                <a:gd name="T36" fmla="*/ 6 w 317"/>
                <a:gd name="T37" fmla="*/ 10 h 1850"/>
                <a:gd name="T38" fmla="*/ 5 w 317"/>
                <a:gd name="T39" fmla="*/ 11 h 1850"/>
                <a:gd name="T40" fmla="*/ 5 w 317"/>
                <a:gd name="T41" fmla="*/ 15 h 1850"/>
                <a:gd name="T42" fmla="*/ 5 w 317"/>
                <a:gd name="T43" fmla="*/ 18 h 1850"/>
                <a:gd name="T44" fmla="*/ 4 w 317"/>
                <a:gd name="T45" fmla="*/ 21 h 1850"/>
                <a:gd name="T46" fmla="*/ 3 w 317"/>
                <a:gd name="T47" fmla="*/ 28 h 1850"/>
                <a:gd name="T48" fmla="*/ 4 w 317"/>
                <a:gd name="T49" fmla="*/ 31 h 1850"/>
                <a:gd name="T50" fmla="*/ 3 w 317"/>
                <a:gd name="T51" fmla="*/ 31 h 1850"/>
                <a:gd name="T52" fmla="*/ 3 w 317"/>
                <a:gd name="T53" fmla="*/ 33 h 1850"/>
                <a:gd name="T54" fmla="*/ 2 w 317"/>
                <a:gd name="T55" fmla="*/ 38 h 1850"/>
                <a:gd name="T56" fmla="*/ 2 w 317"/>
                <a:gd name="T57" fmla="*/ 39 h 1850"/>
                <a:gd name="T58" fmla="*/ 3 w 317"/>
                <a:gd name="T59" fmla="*/ 38 h 1850"/>
                <a:gd name="T60" fmla="*/ 3 w 317"/>
                <a:gd name="T61" fmla="*/ 40 h 1850"/>
                <a:gd name="T62" fmla="*/ 6 w 317"/>
                <a:gd name="T63" fmla="*/ 41 h 1850"/>
                <a:gd name="T64" fmla="*/ 4 w 317"/>
                <a:gd name="T65" fmla="*/ 41 h 1850"/>
                <a:gd name="T66" fmla="*/ 4 w 317"/>
                <a:gd name="T67" fmla="*/ 43 h 1850"/>
                <a:gd name="T68" fmla="*/ 3 w 317"/>
                <a:gd name="T69" fmla="*/ 42 h 1850"/>
                <a:gd name="T70" fmla="*/ 4 w 317"/>
                <a:gd name="T71" fmla="*/ 42 h 1850"/>
                <a:gd name="T72" fmla="*/ 3 w 317"/>
                <a:gd name="T73" fmla="*/ 41 h 1850"/>
                <a:gd name="T74" fmla="*/ 2 w 317"/>
                <a:gd name="T75" fmla="*/ 40 h 1850"/>
                <a:gd name="T76" fmla="*/ 2 w 317"/>
                <a:gd name="T77" fmla="*/ 40 h 1850"/>
                <a:gd name="T78" fmla="*/ 1 w 317"/>
                <a:gd name="T79" fmla="*/ 39 h 1850"/>
                <a:gd name="T80" fmla="*/ 1 w 317"/>
                <a:gd name="T81" fmla="*/ 38 h 1850"/>
                <a:gd name="T82" fmla="*/ 1 w 317"/>
                <a:gd name="T83" fmla="*/ 38 h 1850"/>
                <a:gd name="T84" fmla="*/ 1 w 317"/>
                <a:gd name="T85" fmla="*/ 37 h 1850"/>
                <a:gd name="T86" fmla="*/ 1 w 317"/>
                <a:gd name="T87" fmla="*/ 35 h 1850"/>
                <a:gd name="T88" fmla="*/ 2 w 317"/>
                <a:gd name="T89" fmla="*/ 35 h 1850"/>
                <a:gd name="T90" fmla="*/ 1 w 317"/>
                <a:gd name="T91" fmla="*/ 34 h 1850"/>
                <a:gd name="T92" fmla="*/ 1 w 317"/>
                <a:gd name="T93" fmla="*/ 33 h 1850"/>
                <a:gd name="T94" fmla="*/ 0 w 317"/>
                <a:gd name="T95" fmla="*/ 33 h 18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17"/>
                <a:gd name="T145" fmla="*/ 0 h 1850"/>
                <a:gd name="T146" fmla="*/ 317 w 317"/>
                <a:gd name="T147" fmla="*/ 1850 h 185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17" h="1850">
                  <a:moveTo>
                    <a:pt x="0" y="1447"/>
                  </a:moveTo>
                  <a:lnTo>
                    <a:pt x="22" y="1397"/>
                  </a:lnTo>
                  <a:lnTo>
                    <a:pt x="68" y="1434"/>
                  </a:lnTo>
                  <a:lnTo>
                    <a:pt x="108" y="1339"/>
                  </a:lnTo>
                  <a:lnTo>
                    <a:pt x="91" y="1302"/>
                  </a:lnTo>
                  <a:lnTo>
                    <a:pt x="124" y="1171"/>
                  </a:lnTo>
                  <a:lnTo>
                    <a:pt x="67" y="1160"/>
                  </a:lnTo>
                  <a:lnTo>
                    <a:pt x="74" y="948"/>
                  </a:lnTo>
                  <a:lnTo>
                    <a:pt x="153" y="726"/>
                  </a:lnTo>
                  <a:lnTo>
                    <a:pt x="152" y="541"/>
                  </a:lnTo>
                  <a:lnTo>
                    <a:pt x="207" y="188"/>
                  </a:lnTo>
                  <a:lnTo>
                    <a:pt x="188" y="32"/>
                  </a:lnTo>
                  <a:lnTo>
                    <a:pt x="226" y="0"/>
                  </a:lnTo>
                  <a:lnTo>
                    <a:pt x="266" y="81"/>
                  </a:lnTo>
                  <a:lnTo>
                    <a:pt x="289" y="246"/>
                  </a:lnTo>
                  <a:lnTo>
                    <a:pt x="317" y="249"/>
                  </a:lnTo>
                  <a:lnTo>
                    <a:pt x="312" y="304"/>
                  </a:lnTo>
                  <a:lnTo>
                    <a:pt x="270" y="327"/>
                  </a:lnTo>
                  <a:lnTo>
                    <a:pt x="271" y="435"/>
                  </a:lnTo>
                  <a:lnTo>
                    <a:pt x="226" y="496"/>
                  </a:lnTo>
                  <a:lnTo>
                    <a:pt x="192" y="648"/>
                  </a:lnTo>
                  <a:lnTo>
                    <a:pt x="218" y="791"/>
                  </a:lnTo>
                  <a:lnTo>
                    <a:pt x="168" y="913"/>
                  </a:lnTo>
                  <a:lnTo>
                    <a:pt x="135" y="1218"/>
                  </a:lnTo>
                  <a:lnTo>
                    <a:pt x="162" y="1329"/>
                  </a:lnTo>
                  <a:lnTo>
                    <a:pt x="137" y="1339"/>
                  </a:lnTo>
                  <a:lnTo>
                    <a:pt x="148" y="1438"/>
                  </a:lnTo>
                  <a:lnTo>
                    <a:pt x="83" y="1643"/>
                  </a:lnTo>
                  <a:lnTo>
                    <a:pt x="90" y="1677"/>
                  </a:lnTo>
                  <a:lnTo>
                    <a:pt x="121" y="1664"/>
                  </a:lnTo>
                  <a:lnTo>
                    <a:pt x="135" y="1743"/>
                  </a:lnTo>
                  <a:lnTo>
                    <a:pt x="271" y="1761"/>
                  </a:lnTo>
                  <a:lnTo>
                    <a:pt x="180" y="1792"/>
                  </a:lnTo>
                  <a:lnTo>
                    <a:pt x="168" y="1850"/>
                  </a:lnTo>
                  <a:lnTo>
                    <a:pt x="129" y="1834"/>
                  </a:lnTo>
                  <a:lnTo>
                    <a:pt x="171" y="1797"/>
                  </a:lnTo>
                  <a:lnTo>
                    <a:pt x="107" y="1780"/>
                  </a:lnTo>
                  <a:lnTo>
                    <a:pt x="98" y="1715"/>
                  </a:lnTo>
                  <a:lnTo>
                    <a:pt x="80" y="1746"/>
                  </a:lnTo>
                  <a:lnTo>
                    <a:pt x="56" y="1685"/>
                  </a:lnTo>
                  <a:lnTo>
                    <a:pt x="68" y="1668"/>
                  </a:lnTo>
                  <a:lnTo>
                    <a:pt x="36" y="1638"/>
                  </a:lnTo>
                  <a:lnTo>
                    <a:pt x="67" y="1607"/>
                  </a:lnTo>
                  <a:lnTo>
                    <a:pt x="38" y="1516"/>
                  </a:lnTo>
                  <a:lnTo>
                    <a:pt x="89" y="1526"/>
                  </a:lnTo>
                  <a:lnTo>
                    <a:pt x="38" y="1478"/>
                  </a:lnTo>
                  <a:lnTo>
                    <a:pt x="51" y="1446"/>
                  </a:lnTo>
                  <a:lnTo>
                    <a:pt x="0" y="144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2" name="Freeform 276">
              <a:extLst>
                <a:ext uri="{FF2B5EF4-FFF2-40B4-BE49-F238E27FC236}">
                  <a16:creationId xmlns:a16="http://schemas.microsoft.com/office/drawing/2014/main" id="{8CFD1730-EA6F-48FC-9A22-7E7F8818184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0970" y="5538749"/>
              <a:ext cx="17198" cy="46411"/>
            </a:xfrm>
            <a:custGeom>
              <a:avLst/>
              <a:gdLst>
                <a:gd name="T0" fmla="*/ 0 w 23"/>
                <a:gd name="T1" fmla="*/ 1 h 69"/>
                <a:gd name="T2" fmla="*/ 0 w 23"/>
                <a:gd name="T3" fmla="*/ 0 h 69"/>
                <a:gd name="T4" fmla="*/ 1 w 23"/>
                <a:gd name="T5" fmla="*/ 2 h 69"/>
                <a:gd name="T6" fmla="*/ 0 w 23"/>
                <a:gd name="T7" fmla="*/ 1 h 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"/>
                <a:gd name="T13" fmla="*/ 0 h 69"/>
                <a:gd name="T14" fmla="*/ 23 w 23"/>
                <a:gd name="T15" fmla="*/ 69 h 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" h="69">
                  <a:moveTo>
                    <a:pt x="0" y="31"/>
                  </a:moveTo>
                  <a:lnTo>
                    <a:pt x="7" y="0"/>
                  </a:lnTo>
                  <a:lnTo>
                    <a:pt x="23" y="69"/>
                  </a:lnTo>
                  <a:lnTo>
                    <a:pt x="0" y="3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3" name="Freeform 277">
              <a:extLst>
                <a:ext uri="{FF2B5EF4-FFF2-40B4-BE49-F238E27FC236}">
                  <a16:creationId xmlns:a16="http://schemas.microsoft.com/office/drawing/2014/main" id="{51C73C1A-E33C-4681-B15F-9B80FDC51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0625" y="5290454"/>
              <a:ext cx="14741" cy="55692"/>
            </a:xfrm>
            <a:custGeom>
              <a:avLst/>
              <a:gdLst>
                <a:gd name="T0" fmla="*/ 0 w 23"/>
                <a:gd name="T1" fmla="*/ 2 h 85"/>
                <a:gd name="T2" fmla="*/ 1 w 23"/>
                <a:gd name="T3" fmla="*/ 0 h 85"/>
                <a:gd name="T4" fmla="*/ 1 w 23"/>
                <a:gd name="T5" fmla="*/ 2 h 85"/>
                <a:gd name="T6" fmla="*/ 0 w 23"/>
                <a:gd name="T7" fmla="*/ 2 h 8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"/>
                <a:gd name="T13" fmla="*/ 0 h 85"/>
                <a:gd name="T14" fmla="*/ 23 w 23"/>
                <a:gd name="T15" fmla="*/ 85 h 8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" h="85">
                  <a:moveTo>
                    <a:pt x="0" y="75"/>
                  </a:moveTo>
                  <a:lnTo>
                    <a:pt x="23" y="0"/>
                  </a:lnTo>
                  <a:lnTo>
                    <a:pt x="23" y="85"/>
                  </a:lnTo>
                  <a:lnTo>
                    <a:pt x="0" y="7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4" name="Freeform 278">
              <a:extLst>
                <a:ext uri="{FF2B5EF4-FFF2-40B4-BE49-F238E27FC236}">
                  <a16:creationId xmlns:a16="http://schemas.microsoft.com/office/drawing/2014/main" id="{917807B9-CBA4-447E-BEC9-F9EAE6EE1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7824" y="5719750"/>
              <a:ext cx="36854" cy="25526"/>
            </a:xfrm>
            <a:custGeom>
              <a:avLst/>
              <a:gdLst>
                <a:gd name="T0" fmla="*/ 0 w 51"/>
                <a:gd name="T1" fmla="*/ 0 h 39"/>
                <a:gd name="T2" fmla="*/ 1 w 51"/>
                <a:gd name="T3" fmla="*/ 0 h 39"/>
                <a:gd name="T4" fmla="*/ 1 w 51"/>
                <a:gd name="T5" fmla="*/ 1 h 39"/>
                <a:gd name="T6" fmla="*/ 0 w 51"/>
                <a:gd name="T7" fmla="*/ 0 h 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1"/>
                <a:gd name="T13" fmla="*/ 0 h 39"/>
                <a:gd name="T14" fmla="*/ 51 w 51"/>
                <a:gd name="T15" fmla="*/ 39 h 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1" h="39">
                  <a:moveTo>
                    <a:pt x="0" y="0"/>
                  </a:moveTo>
                  <a:lnTo>
                    <a:pt x="49" y="9"/>
                  </a:lnTo>
                  <a:lnTo>
                    <a:pt x="51" y="3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5" name="Freeform 279">
              <a:extLst>
                <a:ext uri="{FF2B5EF4-FFF2-40B4-BE49-F238E27FC236}">
                  <a16:creationId xmlns:a16="http://schemas.microsoft.com/office/drawing/2014/main" id="{AEE9F9B8-595B-4D90-9B8F-F6B73AAD7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5194" y="5664058"/>
              <a:ext cx="51595" cy="58012"/>
            </a:xfrm>
            <a:custGeom>
              <a:avLst/>
              <a:gdLst>
                <a:gd name="T0" fmla="*/ 0 w 75"/>
                <a:gd name="T1" fmla="*/ 0 h 88"/>
                <a:gd name="T2" fmla="*/ 1 w 75"/>
                <a:gd name="T3" fmla="*/ 0 h 88"/>
                <a:gd name="T4" fmla="*/ 0 w 75"/>
                <a:gd name="T5" fmla="*/ 1 h 88"/>
                <a:gd name="T6" fmla="*/ 2 w 75"/>
                <a:gd name="T7" fmla="*/ 1 h 88"/>
                <a:gd name="T8" fmla="*/ 1 w 75"/>
                <a:gd name="T9" fmla="*/ 2 h 88"/>
                <a:gd name="T10" fmla="*/ 0 w 75"/>
                <a:gd name="T11" fmla="*/ 0 h 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5"/>
                <a:gd name="T19" fmla="*/ 0 h 88"/>
                <a:gd name="T20" fmla="*/ 75 w 75"/>
                <a:gd name="T21" fmla="*/ 88 h 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5" h="88">
                  <a:moveTo>
                    <a:pt x="0" y="15"/>
                  </a:moveTo>
                  <a:lnTo>
                    <a:pt x="21" y="0"/>
                  </a:lnTo>
                  <a:lnTo>
                    <a:pt x="19" y="42"/>
                  </a:lnTo>
                  <a:lnTo>
                    <a:pt x="75" y="57"/>
                  </a:lnTo>
                  <a:lnTo>
                    <a:pt x="39" y="88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6" name="Freeform 280">
              <a:extLst>
                <a:ext uri="{FF2B5EF4-FFF2-40B4-BE49-F238E27FC236}">
                  <a16:creationId xmlns:a16="http://schemas.microsoft.com/office/drawing/2014/main" id="{616D7D29-E64B-4E68-9731-74BF3E0A6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4506" y="5738313"/>
              <a:ext cx="27026" cy="16243"/>
            </a:xfrm>
            <a:custGeom>
              <a:avLst/>
              <a:gdLst>
                <a:gd name="T0" fmla="*/ 0 w 40"/>
                <a:gd name="T1" fmla="*/ 1 h 23"/>
                <a:gd name="T2" fmla="*/ 0 w 40"/>
                <a:gd name="T3" fmla="*/ 0 h 23"/>
                <a:gd name="T4" fmla="*/ 1 w 40"/>
                <a:gd name="T5" fmla="*/ 1 h 23"/>
                <a:gd name="T6" fmla="*/ 0 w 40"/>
                <a:gd name="T7" fmla="*/ 1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0"/>
                <a:gd name="T13" fmla="*/ 0 h 23"/>
                <a:gd name="T14" fmla="*/ 40 w 40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0" h="23">
                  <a:moveTo>
                    <a:pt x="0" y="17"/>
                  </a:moveTo>
                  <a:lnTo>
                    <a:pt x="11" y="0"/>
                  </a:lnTo>
                  <a:lnTo>
                    <a:pt x="40" y="23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7" name="Freeform 281">
              <a:extLst>
                <a:ext uri="{FF2B5EF4-FFF2-40B4-BE49-F238E27FC236}">
                  <a16:creationId xmlns:a16="http://schemas.microsoft.com/office/drawing/2014/main" id="{17C1DA73-3DE4-436C-BDC6-3351CD8E6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4162" y="5691904"/>
              <a:ext cx="73709" cy="85860"/>
            </a:xfrm>
            <a:custGeom>
              <a:avLst/>
              <a:gdLst>
                <a:gd name="T0" fmla="*/ 0 w 104"/>
                <a:gd name="T1" fmla="*/ 2 h 134"/>
                <a:gd name="T2" fmla="*/ 0 w 104"/>
                <a:gd name="T3" fmla="*/ 2 h 134"/>
                <a:gd name="T4" fmla="*/ 2 w 104"/>
                <a:gd name="T5" fmla="*/ 2 h 134"/>
                <a:gd name="T6" fmla="*/ 1 w 104"/>
                <a:gd name="T7" fmla="*/ 1 h 134"/>
                <a:gd name="T8" fmla="*/ 2 w 104"/>
                <a:gd name="T9" fmla="*/ 1 h 134"/>
                <a:gd name="T10" fmla="*/ 1 w 104"/>
                <a:gd name="T11" fmla="*/ 1 h 134"/>
                <a:gd name="T12" fmla="*/ 1 w 104"/>
                <a:gd name="T13" fmla="*/ 0 h 134"/>
                <a:gd name="T14" fmla="*/ 2 w 104"/>
                <a:gd name="T15" fmla="*/ 0 h 134"/>
                <a:gd name="T16" fmla="*/ 3 w 104"/>
                <a:gd name="T17" fmla="*/ 3 h 134"/>
                <a:gd name="T18" fmla="*/ 0 w 104"/>
                <a:gd name="T19" fmla="*/ 2 h 1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4"/>
                <a:gd name="T31" fmla="*/ 0 h 134"/>
                <a:gd name="T32" fmla="*/ 104 w 104"/>
                <a:gd name="T33" fmla="*/ 134 h 1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4" h="134">
                  <a:moveTo>
                    <a:pt x="0" y="108"/>
                  </a:moveTo>
                  <a:lnTo>
                    <a:pt x="15" y="88"/>
                  </a:lnTo>
                  <a:lnTo>
                    <a:pt x="73" y="100"/>
                  </a:lnTo>
                  <a:lnTo>
                    <a:pt x="47" y="65"/>
                  </a:lnTo>
                  <a:lnTo>
                    <a:pt x="74" y="44"/>
                  </a:lnTo>
                  <a:lnTo>
                    <a:pt x="32" y="40"/>
                  </a:lnTo>
                  <a:lnTo>
                    <a:pt x="32" y="7"/>
                  </a:lnTo>
                  <a:lnTo>
                    <a:pt x="102" y="0"/>
                  </a:lnTo>
                  <a:lnTo>
                    <a:pt x="104" y="134"/>
                  </a:lnTo>
                  <a:lnTo>
                    <a:pt x="0" y="10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8" name="Freeform 282">
              <a:extLst>
                <a:ext uri="{FF2B5EF4-FFF2-40B4-BE49-F238E27FC236}">
                  <a16:creationId xmlns:a16="http://schemas.microsoft.com/office/drawing/2014/main" id="{B0A6E832-D89D-4F0E-A6B1-57335ADE9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1016" y="5791686"/>
              <a:ext cx="54053" cy="18564"/>
            </a:xfrm>
            <a:custGeom>
              <a:avLst/>
              <a:gdLst>
                <a:gd name="T0" fmla="*/ 0 w 78"/>
                <a:gd name="T1" fmla="*/ 0 h 28"/>
                <a:gd name="T2" fmla="*/ 2 w 78"/>
                <a:gd name="T3" fmla="*/ 0 h 28"/>
                <a:gd name="T4" fmla="*/ 2 w 78"/>
                <a:gd name="T5" fmla="*/ 1 h 28"/>
                <a:gd name="T6" fmla="*/ 0 w 78"/>
                <a:gd name="T7" fmla="*/ 0 h 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8"/>
                <a:gd name="T13" fmla="*/ 0 h 28"/>
                <a:gd name="T14" fmla="*/ 78 w 78"/>
                <a:gd name="T15" fmla="*/ 28 h 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8" h="28">
                  <a:moveTo>
                    <a:pt x="0" y="0"/>
                  </a:moveTo>
                  <a:lnTo>
                    <a:pt x="71" y="7"/>
                  </a:lnTo>
                  <a:lnTo>
                    <a:pt x="78" y="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9" name="Freeform 283">
              <a:extLst>
                <a:ext uri="{FF2B5EF4-FFF2-40B4-BE49-F238E27FC236}">
                  <a16:creationId xmlns:a16="http://schemas.microsoft.com/office/drawing/2014/main" id="{A43197F0-AEC4-4A9C-B202-DBBD2C70F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2612" y="5780084"/>
              <a:ext cx="27026" cy="11603"/>
            </a:xfrm>
            <a:custGeom>
              <a:avLst/>
              <a:gdLst>
                <a:gd name="T0" fmla="*/ 0 w 37"/>
                <a:gd name="T1" fmla="*/ 0 h 18"/>
                <a:gd name="T2" fmla="*/ 0 w 37"/>
                <a:gd name="T3" fmla="*/ 0 h 18"/>
                <a:gd name="T4" fmla="*/ 1 w 37"/>
                <a:gd name="T5" fmla="*/ 0 h 18"/>
                <a:gd name="T6" fmla="*/ 0 w 37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"/>
                <a:gd name="T13" fmla="*/ 0 h 18"/>
                <a:gd name="T14" fmla="*/ 37 w 37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" h="18">
                  <a:moveTo>
                    <a:pt x="0" y="18"/>
                  </a:moveTo>
                  <a:lnTo>
                    <a:pt x="8" y="0"/>
                  </a:lnTo>
                  <a:lnTo>
                    <a:pt x="37" y="18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0" name="Freeform 284">
              <a:extLst>
                <a:ext uri="{FF2B5EF4-FFF2-40B4-BE49-F238E27FC236}">
                  <a16:creationId xmlns:a16="http://schemas.microsoft.com/office/drawing/2014/main" id="{B5B6B1AC-408A-4D58-9E69-61B752387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2692" y="3635926"/>
              <a:ext cx="319402" cy="482667"/>
            </a:xfrm>
            <a:custGeom>
              <a:avLst/>
              <a:gdLst>
                <a:gd name="T0" fmla="*/ 0 w 459"/>
                <a:gd name="T1" fmla="*/ 11 h 730"/>
                <a:gd name="T2" fmla="*/ 1 w 459"/>
                <a:gd name="T3" fmla="*/ 13 h 730"/>
                <a:gd name="T4" fmla="*/ 3 w 459"/>
                <a:gd name="T5" fmla="*/ 13 h 730"/>
                <a:gd name="T6" fmla="*/ 5 w 459"/>
                <a:gd name="T7" fmla="*/ 15 h 730"/>
                <a:gd name="T8" fmla="*/ 7 w 459"/>
                <a:gd name="T9" fmla="*/ 15 h 730"/>
                <a:gd name="T10" fmla="*/ 7 w 459"/>
                <a:gd name="T11" fmla="*/ 17 h 730"/>
                <a:gd name="T12" fmla="*/ 8 w 459"/>
                <a:gd name="T13" fmla="*/ 17 h 730"/>
                <a:gd name="T14" fmla="*/ 8 w 459"/>
                <a:gd name="T15" fmla="*/ 14 h 730"/>
                <a:gd name="T16" fmla="*/ 8 w 459"/>
                <a:gd name="T17" fmla="*/ 12 h 730"/>
                <a:gd name="T18" fmla="*/ 8 w 459"/>
                <a:gd name="T19" fmla="*/ 12 h 730"/>
                <a:gd name="T20" fmla="*/ 8 w 459"/>
                <a:gd name="T21" fmla="*/ 11 h 730"/>
                <a:gd name="T22" fmla="*/ 10 w 459"/>
                <a:gd name="T23" fmla="*/ 11 h 730"/>
                <a:gd name="T24" fmla="*/ 10 w 459"/>
                <a:gd name="T25" fmla="*/ 11 h 730"/>
                <a:gd name="T26" fmla="*/ 10 w 459"/>
                <a:gd name="T27" fmla="*/ 10 h 730"/>
                <a:gd name="T28" fmla="*/ 10 w 459"/>
                <a:gd name="T29" fmla="*/ 6 h 730"/>
                <a:gd name="T30" fmla="*/ 8 w 459"/>
                <a:gd name="T31" fmla="*/ 7 h 730"/>
                <a:gd name="T32" fmla="*/ 8 w 459"/>
                <a:gd name="T33" fmla="*/ 6 h 730"/>
                <a:gd name="T34" fmla="*/ 6 w 459"/>
                <a:gd name="T35" fmla="*/ 5 h 730"/>
                <a:gd name="T36" fmla="*/ 5 w 459"/>
                <a:gd name="T37" fmla="*/ 3 h 730"/>
                <a:gd name="T38" fmla="*/ 7 w 459"/>
                <a:gd name="T39" fmla="*/ 1 h 730"/>
                <a:gd name="T40" fmla="*/ 6 w 459"/>
                <a:gd name="T41" fmla="*/ 0 h 730"/>
                <a:gd name="T42" fmla="*/ 3 w 459"/>
                <a:gd name="T43" fmla="*/ 1 h 730"/>
                <a:gd name="T44" fmla="*/ 2 w 459"/>
                <a:gd name="T45" fmla="*/ 5 h 730"/>
                <a:gd name="T46" fmla="*/ 1 w 459"/>
                <a:gd name="T47" fmla="*/ 4 h 730"/>
                <a:gd name="T48" fmla="*/ 1 w 459"/>
                <a:gd name="T49" fmla="*/ 5 h 730"/>
                <a:gd name="T50" fmla="*/ 1 w 459"/>
                <a:gd name="T51" fmla="*/ 9 h 730"/>
                <a:gd name="T52" fmla="*/ 2 w 459"/>
                <a:gd name="T53" fmla="*/ 9 h 730"/>
                <a:gd name="T54" fmla="*/ 0 w 459"/>
                <a:gd name="T55" fmla="*/ 11 h 73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59"/>
                <a:gd name="T85" fmla="*/ 0 h 730"/>
                <a:gd name="T86" fmla="*/ 459 w 459"/>
                <a:gd name="T87" fmla="*/ 730 h 73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59" h="730">
                  <a:moveTo>
                    <a:pt x="0" y="488"/>
                  </a:moveTo>
                  <a:lnTo>
                    <a:pt x="56" y="540"/>
                  </a:lnTo>
                  <a:lnTo>
                    <a:pt x="138" y="552"/>
                  </a:lnTo>
                  <a:lnTo>
                    <a:pt x="220" y="653"/>
                  </a:lnTo>
                  <a:lnTo>
                    <a:pt x="330" y="663"/>
                  </a:lnTo>
                  <a:lnTo>
                    <a:pt x="314" y="713"/>
                  </a:lnTo>
                  <a:lnTo>
                    <a:pt x="342" y="730"/>
                  </a:lnTo>
                  <a:lnTo>
                    <a:pt x="359" y="604"/>
                  </a:lnTo>
                  <a:lnTo>
                    <a:pt x="338" y="525"/>
                  </a:lnTo>
                  <a:lnTo>
                    <a:pt x="375" y="522"/>
                  </a:lnTo>
                  <a:lnTo>
                    <a:pt x="349" y="477"/>
                  </a:lnTo>
                  <a:lnTo>
                    <a:pt x="437" y="461"/>
                  </a:lnTo>
                  <a:lnTo>
                    <a:pt x="459" y="491"/>
                  </a:lnTo>
                  <a:lnTo>
                    <a:pt x="424" y="427"/>
                  </a:lnTo>
                  <a:lnTo>
                    <a:pt x="436" y="274"/>
                  </a:lnTo>
                  <a:lnTo>
                    <a:pt x="362" y="280"/>
                  </a:lnTo>
                  <a:lnTo>
                    <a:pt x="338" y="242"/>
                  </a:lnTo>
                  <a:lnTo>
                    <a:pt x="264" y="231"/>
                  </a:lnTo>
                  <a:lnTo>
                    <a:pt x="216" y="143"/>
                  </a:lnTo>
                  <a:lnTo>
                    <a:pt x="289" y="27"/>
                  </a:lnTo>
                  <a:lnTo>
                    <a:pt x="279" y="0"/>
                  </a:lnTo>
                  <a:lnTo>
                    <a:pt x="148" y="63"/>
                  </a:lnTo>
                  <a:lnTo>
                    <a:pt x="78" y="195"/>
                  </a:lnTo>
                  <a:lnTo>
                    <a:pt x="54" y="165"/>
                  </a:lnTo>
                  <a:lnTo>
                    <a:pt x="39" y="228"/>
                  </a:lnTo>
                  <a:lnTo>
                    <a:pt x="54" y="373"/>
                  </a:lnTo>
                  <a:lnTo>
                    <a:pt x="71" y="373"/>
                  </a:lnTo>
                  <a:lnTo>
                    <a:pt x="0" y="48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1" name="Freeform 285">
              <a:extLst>
                <a:ext uri="{FF2B5EF4-FFF2-40B4-BE49-F238E27FC236}">
                  <a16:creationId xmlns:a16="http://schemas.microsoft.com/office/drawing/2014/main" id="{B925AFBE-5F44-4D15-A95A-2DA9633D1A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8422" y="3675374"/>
              <a:ext cx="83537" cy="78897"/>
            </a:xfrm>
            <a:custGeom>
              <a:avLst/>
              <a:gdLst>
                <a:gd name="T0" fmla="*/ 0 w 118"/>
                <a:gd name="T1" fmla="*/ 0 h 118"/>
                <a:gd name="T2" fmla="*/ 0 w 118"/>
                <a:gd name="T3" fmla="*/ 1 h 118"/>
                <a:gd name="T4" fmla="*/ 1 w 118"/>
                <a:gd name="T5" fmla="*/ 1 h 118"/>
                <a:gd name="T6" fmla="*/ 2 w 118"/>
                <a:gd name="T7" fmla="*/ 3 h 118"/>
                <a:gd name="T8" fmla="*/ 3 w 118"/>
                <a:gd name="T9" fmla="*/ 1 h 118"/>
                <a:gd name="T10" fmla="*/ 2 w 118"/>
                <a:gd name="T11" fmla="*/ 0 h 118"/>
                <a:gd name="T12" fmla="*/ 0 w 118"/>
                <a:gd name="T13" fmla="*/ 0 h 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8"/>
                <a:gd name="T22" fmla="*/ 0 h 118"/>
                <a:gd name="T23" fmla="*/ 118 w 118"/>
                <a:gd name="T24" fmla="*/ 118 h 1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8" h="118">
                  <a:moveTo>
                    <a:pt x="0" y="0"/>
                  </a:moveTo>
                  <a:lnTo>
                    <a:pt x="1" y="46"/>
                  </a:lnTo>
                  <a:lnTo>
                    <a:pt x="26" y="39"/>
                  </a:lnTo>
                  <a:lnTo>
                    <a:pt x="100" y="118"/>
                  </a:lnTo>
                  <a:lnTo>
                    <a:pt x="118" y="58"/>
                  </a:lnTo>
                  <a:lnTo>
                    <a:pt x="79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2" name="Freeform 286">
              <a:extLst>
                <a:ext uri="{FF2B5EF4-FFF2-40B4-BE49-F238E27FC236}">
                  <a16:creationId xmlns:a16="http://schemas.microsoft.com/office/drawing/2014/main" id="{9B9E08D2-F34E-4CBC-82AC-8567C3A8D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8078" y="3313375"/>
              <a:ext cx="287462" cy="97461"/>
            </a:xfrm>
            <a:custGeom>
              <a:avLst/>
              <a:gdLst>
                <a:gd name="T0" fmla="*/ 0 w 412"/>
                <a:gd name="T1" fmla="*/ 1 h 149"/>
                <a:gd name="T2" fmla="*/ 1 w 412"/>
                <a:gd name="T3" fmla="*/ 0 h 149"/>
                <a:gd name="T4" fmla="*/ 4 w 412"/>
                <a:gd name="T5" fmla="*/ 0 h 149"/>
                <a:gd name="T6" fmla="*/ 9 w 412"/>
                <a:gd name="T7" fmla="*/ 3 h 149"/>
                <a:gd name="T8" fmla="*/ 6 w 412"/>
                <a:gd name="T9" fmla="*/ 3 h 149"/>
                <a:gd name="T10" fmla="*/ 7 w 412"/>
                <a:gd name="T11" fmla="*/ 3 h 149"/>
                <a:gd name="T12" fmla="*/ 5 w 412"/>
                <a:gd name="T13" fmla="*/ 2 h 149"/>
                <a:gd name="T14" fmla="*/ 3 w 412"/>
                <a:gd name="T15" fmla="*/ 1 h 149"/>
                <a:gd name="T16" fmla="*/ 3 w 412"/>
                <a:gd name="T17" fmla="*/ 1 h 149"/>
                <a:gd name="T18" fmla="*/ 0 w 412"/>
                <a:gd name="T19" fmla="*/ 1 h 1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12"/>
                <a:gd name="T31" fmla="*/ 0 h 149"/>
                <a:gd name="T32" fmla="*/ 412 w 412"/>
                <a:gd name="T33" fmla="*/ 149 h 1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12" h="149">
                  <a:moveTo>
                    <a:pt x="0" y="58"/>
                  </a:moveTo>
                  <a:lnTo>
                    <a:pt x="56" y="7"/>
                  </a:lnTo>
                  <a:lnTo>
                    <a:pt x="161" y="0"/>
                  </a:lnTo>
                  <a:lnTo>
                    <a:pt x="412" y="127"/>
                  </a:lnTo>
                  <a:lnTo>
                    <a:pt x="279" y="149"/>
                  </a:lnTo>
                  <a:lnTo>
                    <a:pt x="301" y="120"/>
                  </a:lnTo>
                  <a:lnTo>
                    <a:pt x="236" y="72"/>
                  </a:lnTo>
                  <a:lnTo>
                    <a:pt x="115" y="43"/>
                  </a:lnTo>
                  <a:lnTo>
                    <a:pt x="119" y="24"/>
                  </a:lnTo>
                  <a:lnTo>
                    <a:pt x="0" y="5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3" name="Freeform 287">
              <a:extLst>
                <a:ext uri="{FF2B5EF4-FFF2-40B4-BE49-F238E27FC236}">
                  <a16:creationId xmlns:a16="http://schemas.microsoft.com/office/drawing/2014/main" id="{B2F0F3B0-F33D-4AC3-A051-FD9DA9625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1877" y="3410836"/>
              <a:ext cx="85992" cy="53372"/>
            </a:xfrm>
            <a:custGeom>
              <a:avLst/>
              <a:gdLst>
                <a:gd name="T0" fmla="*/ 0 w 127"/>
                <a:gd name="T1" fmla="*/ 0 h 82"/>
                <a:gd name="T2" fmla="*/ 0 w 127"/>
                <a:gd name="T3" fmla="*/ 2 h 82"/>
                <a:gd name="T4" fmla="*/ 3 w 127"/>
                <a:gd name="T5" fmla="*/ 1 h 82"/>
                <a:gd name="T6" fmla="*/ 2 w 127"/>
                <a:gd name="T7" fmla="*/ 0 h 82"/>
                <a:gd name="T8" fmla="*/ 0 w 127"/>
                <a:gd name="T9" fmla="*/ 0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7"/>
                <a:gd name="T16" fmla="*/ 0 h 82"/>
                <a:gd name="T17" fmla="*/ 127 w 127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7" h="82">
                  <a:moveTo>
                    <a:pt x="0" y="0"/>
                  </a:moveTo>
                  <a:lnTo>
                    <a:pt x="0" y="82"/>
                  </a:lnTo>
                  <a:lnTo>
                    <a:pt x="127" y="58"/>
                  </a:lnTo>
                  <a:lnTo>
                    <a:pt x="72" y="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4" name="Freeform 288">
              <a:extLst>
                <a:ext uri="{FF2B5EF4-FFF2-40B4-BE49-F238E27FC236}">
                  <a16:creationId xmlns:a16="http://schemas.microsoft.com/office/drawing/2014/main" id="{43FE42A3-971D-4CCB-A07B-A42E3E357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8640" y="3956158"/>
              <a:ext cx="149873" cy="183321"/>
            </a:xfrm>
            <a:custGeom>
              <a:avLst/>
              <a:gdLst>
                <a:gd name="T0" fmla="*/ 0 w 212"/>
                <a:gd name="T1" fmla="*/ 3 h 275"/>
                <a:gd name="T2" fmla="*/ 0 w 212"/>
                <a:gd name="T3" fmla="*/ 4 h 275"/>
                <a:gd name="T4" fmla="*/ 1 w 212"/>
                <a:gd name="T5" fmla="*/ 4 h 275"/>
                <a:gd name="T6" fmla="*/ 0 w 212"/>
                <a:gd name="T7" fmla="*/ 5 h 275"/>
                <a:gd name="T8" fmla="*/ 0 w 212"/>
                <a:gd name="T9" fmla="*/ 6 h 275"/>
                <a:gd name="T10" fmla="*/ 1 w 212"/>
                <a:gd name="T11" fmla="*/ 7 h 275"/>
                <a:gd name="T12" fmla="*/ 3 w 212"/>
                <a:gd name="T13" fmla="*/ 5 h 275"/>
                <a:gd name="T14" fmla="*/ 5 w 212"/>
                <a:gd name="T15" fmla="*/ 3 h 275"/>
                <a:gd name="T16" fmla="*/ 5 w 212"/>
                <a:gd name="T17" fmla="*/ 1 h 275"/>
                <a:gd name="T18" fmla="*/ 3 w 212"/>
                <a:gd name="T19" fmla="*/ 1 h 275"/>
                <a:gd name="T20" fmla="*/ 2 w 212"/>
                <a:gd name="T21" fmla="*/ 0 h 275"/>
                <a:gd name="T22" fmla="*/ 1 w 212"/>
                <a:gd name="T23" fmla="*/ 1 h 275"/>
                <a:gd name="T24" fmla="*/ 0 w 212"/>
                <a:gd name="T25" fmla="*/ 3 h 2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2"/>
                <a:gd name="T40" fmla="*/ 0 h 275"/>
                <a:gd name="T41" fmla="*/ 212 w 212"/>
                <a:gd name="T42" fmla="*/ 275 h 2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2" h="275">
                  <a:moveTo>
                    <a:pt x="0" y="106"/>
                  </a:moveTo>
                  <a:lnTo>
                    <a:pt x="1" y="160"/>
                  </a:lnTo>
                  <a:lnTo>
                    <a:pt x="42" y="175"/>
                  </a:lnTo>
                  <a:lnTo>
                    <a:pt x="18" y="215"/>
                  </a:lnTo>
                  <a:lnTo>
                    <a:pt x="12" y="263"/>
                  </a:lnTo>
                  <a:lnTo>
                    <a:pt x="62" y="275"/>
                  </a:lnTo>
                  <a:lnTo>
                    <a:pt x="107" y="196"/>
                  </a:lnTo>
                  <a:lnTo>
                    <a:pt x="194" y="139"/>
                  </a:lnTo>
                  <a:lnTo>
                    <a:pt x="212" y="64"/>
                  </a:lnTo>
                  <a:lnTo>
                    <a:pt x="130" y="52"/>
                  </a:lnTo>
                  <a:lnTo>
                    <a:pt x="74" y="0"/>
                  </a:lnTo>
                  <a:lnTo>
                    <a:pt x="28" y="26"/>
                  </a:lnTo>
                  <a:lnTo>
                    <a:pt x="0" y="10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5" name="Freeform 289">
              <a:extLst>
                <a:ext uri="{FF2B5EF4-FFF2-40B4-BE49-F238E27FC236}">
                  <a16:creationId xmlns:a16="http://schemas.microsoft.com/office/drawing/2014/main" id="{FC00AD73-FEBE-49F9-8603-E14DD3119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10490" y="3573273"/>
              <a:ext cx="63881" cy="30166"/>
            </a:xfrm>
            <a:custGeom>
              <a:avLst/>
              <a:gdLst>
                <a:gd name="T0" fmla="*/ 0 w 89"/>
                <a:gd name="T1" fmla="*/ 1 h 44"/>
                <a:gd name="T2" fmla="*/ 1 w 89"/>
                <a:gd name="T3" fmla="*/ 0 h 44"/>
                <a:gd name="T4" fmla="*/ 2 w 89"/>
                <a:gd name="T5" fmla="*/ 1 h 44"/>
                <a:gd name="T6" fmla="*/ 0 w 89"/>
                <a:gd name="T7" fmla="*/ 1 h 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9"/>
                <a:gd name="T13" fmla="*/ 0 h 44"/>
                <a:gd name="T14" fmla="*/ 89 w 89"/>
                <a:gd name="T15" fmla="*/ 44 h 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9" h="44">
                  <a:moveTo>
                    <a:pt x="0" y="32"/>
                  </a:moveTo>
                  <a:lnTo>
                    <a:pt x="27" y="0"/>
                  </a:lnTo>
                  <a:lnTo>
                    <a:pt x="89" y="44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6" name="Freeform 290">
              <a:extLst>
                <a:ext uri="{FF2B5EF4-FFF2-40B4-BE49-F238E27FC236}">
                  <a16:creationId xmlns:a16="http://schemas.microsoft.com/office/drawing/2014/main" id="{4676B0FF-D426-4AD4-B8A1-C990AB0D8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1796" y="5638532"/>
              <a:ext cx="41768" cy="27846"/>
            </a:xfrm>
            <a:custGeom>
              <a:avLst/>
              <a:gdLst>
                <a:gd name="T0" fmla="*/ 0 w 59"/>
                <a:gd name="T1" fmla="*/ 1 h 41"/>
                <a:gd name="T2" fmla="*/ 1 w 59"/>
                <a:gd name="T3" fmla="*/ 1 h 41"/>
                <a:gd name="T4" fmla="*/ 0 w 59"/>
                <a:gd name="T5" fmla="*/ 0 h 41"/>
                <a:gd name="T6" fmla="*/ 1 w 59"/>
                <a:gd name="T7" fmla="*/ 0 h 41"/>
                <a:gd name="T8" fmla="*/ 0 w 59"/>
                <a:gd name="T9" fmla="*/ 1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"/>
                <a:gd name="T16" fmla="*/ 0 h 41"/>
                <a:gd name="T17" fmla="*/ 59 w 59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" h="41">
                  <a:moveTo>
                    <a:pt x="0" y="41"/>
                  </a:moveTo>
                  <a:lnTo>
                    <a:pt x="32" y="19"/>
                  </a:lnTo>
                  <a:lnTo>
                    <a:pt x="19" y="0"/>
                  </a:lnTo>
                  <a:lnTo>
                    <a:pt x="59" y="6"/>
                  </a:lnTo>
                  <a:lnTo>
                    <a:pt x="0" y="4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7" name="Freeform 291">
              <a:extLst>
                <a:ext uri="{FF2B5EF4-FFF2-40B4-BE49-F238E27FC236}">
                  <a16:creationId xmlns:a16="http://schemas.microsoft.com/office/drawing/2014/main" id="{366D276E-5489-439C-B631-1C55649D834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3736" y="5638532"/>
              <a:ext cx="46682" cy="27846"/>
            </a:xfrm>
            <a:custGeom>
              <a:avLst/>
              <a:gdLst>
                <a:gd name="T0" fmla="*/ 0 w 68"/>
                <a:gd name="T1" fmla="*/ 1 h 47"/>
                <a:gd name="T2" fmla="*/ 1 w 68"/>
                <a:gd name="T3" fmla="*/ 0 h 47"/>
                <a:gd name="T4" fmla="*/ 1 w 68"/>
                <a:gd name="T5" fmla="*/ 0 h 47"/>
                <a:gd name="T6" fmla="*/ 0 w 68"/>
                <a:gd name="T7" fmla="*/ 1 h 4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"/>
                <a:gd name="T13" fmla="*/ 0 h 47"/>
                <a:gd name="T14" fmla="*/ 68 w 68"/>
                <a:gd name="T15" fmla="*/ 47 h 4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" h="47">
                  <a:moveTo>
                    <a:pt x="0" y="47"/>
                  </a:moveTo>
                  <a:lnTo>
                    <a:pt x="34" y="0"/>
                  </a:lnTo>
                  <a:lnTo>
                    <a:pt x="68" y="16"/>
                  </a:lnTo>
                  <a:lnTo>
                    <a:pt x="0" y="4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8" name="Freeform 292">
              <a:extLst>
                <a:ext uri="{FF2B5EF4-FFF2-40B4-BE49-F238E27FC236}">
                  <a16:creationId xmlns:a16="http://schemas.microsoft.com/office/drawing/2014/main" id="{2266AE07-AED1-408F-9110-F64AFDE5B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66239" y="3835491"/>
              <a:ext cx="76165" cy="102103"/>
            </a:xfrm>
            <a:custGeom>
              <a:avLst/>
              <a:gdLst>
                <a:gd name="T0" fmla="*/ 0 w 107"/>
                <a:gd name="T1" fmla="*/ 3 h 154"/>
                <a:gd name="T2" fmla="*/ 0 w 107"/>
                <a:gd name="T3" fmla="*/ 0 h 154"/>
                <a:gd name="T4" fmla="*/ 3 w 107"/>
                <a:gd name="T5" fmla="*/ 1 h 154"/>
                <a:gd name="T6" fmla="*/ 1 w 107"/>
                <a:gd name="T7" fmla="*/ 4 h 154"/>
                <a:gd name="T8" fmla="*/ 0 w 107"/>
                <a:gd name="T9" fmla="*/ 3 h 1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7"/>
                <a:gd name="T16" fmla="*/ 0 h 154"/>
                <a:gd name="T17" fmla="*/ 107 w 107"/>
                <a:gd name="T18" fmla="*/ 154 h 1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7" h="154">
                  <a:moveTo>
                    <a:pt x="0" y="149"/>
                  </a:moveTo>
                  <a:lnTo>
                    <a:pt x="13" y="0"/>
                  </a:lnTo>
                  <a:lnTo>
                    <a:pt x="107" y="67"/>
                  </a:lnTo>
                  <a:lnTo>
                    <a:pt x="52" y="154"/>
                  </a:lnTo>
                  <a:lnTo>
                    <a:pt x="0" y="14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9" name="Freeform 293">
              <a:extLst>
                <a:ext uri="{FF2B5EF4-FFF2-40B4-BE49-F238E27FC236}">
                  <a16:creationId xmlns:a16="http://schemas.microsoft.com/office/drawing/2014/main" id="{9327490A-FFC0-4420-AA56-E8413F746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9937" y="695832"/>
              <a:ext cx="1624037" cy="1299490"/>
            </a:xfrm>
            <a:custGeom>
              <a:avLst/>
              <a:gdLst>
                <a:gd name="T0" fmla="*/ 6 w 2319"/>
                <a:gd name="T1" fmla="*/ 11 h 1964"/>
                <a:gd name="T2" fmla="*/ 7 w 2319"/>
                <a:gd name="T3" fmla="*/ 9 h 1964"/>
                <a:gd name="T4" fmla="*/ 5 w 2319"/>
                <a:gd name="T5" fmla="*/ 8 h 1964"/>
                <a:gd name="T6" fmla="*/ 10 w 2319"/>
                <a:gd name="T7" fmla="*/ 4 h 1964"/>
                <a:gd name="T8" fmla="*/ 15 w 2319"/>
                <a:gd name="T9" fmla="*/ 3 h 1964"/>
                <a:gd name="T10" fmla="*/ 20 w 2319"/>
                <a:gd name="T11" fmla="*/ 5 h 1964"/>
                <a:gd name="T12" fmla="*/ 19 w 2319"/>
                <a:gd name="T13" fmla="*/ 3 h 1964"/>
                <a:gd name="T14" fmla="*/ 25 w 2319"/>
                <a:gd name="T15" fmla="*/ 4 h 1964"/>
                <a:gd name="T16" fmla="*/ 29 w 2319"/>
                <a:gd name="T17" fmla="*/ 3 h 1964"/>
                <a:gd name="T18" fmla="*/ 24 w 2319"/>
                <a:gd name="T19" fmla="*/ 1 h 1964"/>
                <a:gd name="T20" fmla="*/ 29 w 2319"/>
                <a:gd name="T21" fmla="*/ 2 h 1964"/>
                <a:gd name="T22" fmla="*/ 29 w 2319"/>
                <a:gd name="T23" fmla="*/ 0 h 1964"/>
                <a:gd name="T24" fmla="*/ 40 w 2319"/>
                <a:gd name="T25" fmla="*/ 1 h 1964"/>
                <a:gd name="T26" fmla="*/ 41 w 2319"/>
                <a:gd name="T27" fmla="*/ 1 h 1964"/>
                <a:gd name="T28" fmla="*/ 45 w 2319"/>
                <a:gd name="T29" fmla="*/ 3 h 1964"/>
                <a:gd name="T30" fmla="*/ 34 w 2319"/>
                <a:gd name="T31" fmla="*/ 4 h 1964"/>
                <a:gd name="T32" fmla="*/ 40 w 2319"/>
                <a:gd name="T33" fmla="*/ 5 h 1964"/>
                <a:gd name="T34" fmla="*/ 46 w 2319"/>
                <a:gd name="T35" fmla="*/ 5 h 1964"/>
                <a:gd name="T36" fmla="*/ 51 w 2319"/>
                <a:gd name="T37" fmla="*/ 4 h 1964"/>
                <a:gd name="T38" fmla="*/ 46 w 2319"/>
                <a:gd name="T39" fmla="*/ 7 h 1964"/>
                <a:gd name="T40" fmla="*/ 49 w 2319"/>
                <a:gd name="T41" fmla="*/ 9 h 1964"/>
                <a:gd name="T42" fmla="*/ 46 w 2319"/>
                <a:gd name="T43" fmla="*/ 11 h 1964"/>
                <a:gd name="T44" fmla="*/ 46 w 2319"/>
                <a:gd name="T45" fmla="*/ 14 h 1964"/>
                <a:gd name="T46" fmla="*/ 45 w 2319"/>
                <a:gd name="T47" fmla="*/ 15 h 1964"/>
                <a:gd name="T48" fmla="*/ 47 w 2319"/>
                <a:gd name="T49" fmla="*/ 17 h 1964"/>
                <a:gd name="T50" fmla="*/ 45 w 2319"/>
                <a:gd name="T51" fmla="*/ 19 h 1964"/>
                <a:gd name="T52" fmla="*/ 46 w 2319"/>
                <a:gd name="T53" fmla="*/ 20 h 1964"/>
                <a:gd name="T54" fmla="*/ 46 w 2319"/>
                <a:gd name="T55" fmla="*/ 22 h 1964"/>
                <a:gd name="T56" fmla="*/ 41 w 2319"/>
                <a:gd name="T57" fmla="*/ 23 h 1964"/>
                <a:gd name="T58" fmla="*/ 42 w 2319"/>
                <a:gd name="T59" fmla="*/ 25 h 1964"/>
                <a:gd name="T60" fmla="*/ 45 w 2319"/>
                <a:gd name="T61" fmla="*/ 26 h 1964"/>
                <a:gd name="T62" fmla="*/ 44 w 2319"/>
                <a:gd name="T63" fmla="*/ 28 h 1964"/>
                <a:gd name="T64" fmla="*/ 40 w 2319"/>
                <a:gd name="T65" fmla="*/ 26 h 1964"/>
                <a:gd name="T66" fmla="*/ 41 w 2319"/>
                <a:gd name="T67" fmla="*/ 29 h 1964"/>
                <a:gd name="T68" fmla="*/ 41 w 2319"/>
                <a:gd name="T69" fmla="*/ 32 h 1964"/>
                <a:gd name="T70" fmla="*/ 36 w 2319"/>
                <a:gd name="T71" fmla="*/ 33 h 1964"/>
                <a:gd name="T72" fmla="*/ 32 w 2319"/>
                <a:gd name="T73" fmla="*/ 36 h 1964"/>
                <a:gd name="T74" fmla="*/ 31 w 2319"/>
                <a:gd name="T75" fmla="*/ 36 h 1964"/>
                <a:gd name="T76" fmla="*/ 28 w 2319"/>
                <a:gd name="T77" fmla="*/ 38 h 1964"/>
                <a:gd name="T78" fmla="*/ 28 w 2319"/>
                <a:gd name="T79" fmla="*/ 40 h 1964"/>
                <a:gd name="T80" fmla="*/ 28 w 2319"/>
                <a:gd name="T81" fmla="*/ 41 h 1964"/>
                <a:gd name="T82" fmla="*/ 26 w 2319"/>
                <a:gd name="T83" fmla="*/ 45 h 1964"/>
                <a:gd name="T84" fmla="*/ 22 w 2319"/>
                <a:gd name="T85" fmla="*/ 44 h 1964"/>
                <a:gd name="T86" fmla="*/ 21 w 2319"/>
                <a:gd name="T87" fmla="*/ 43 h 1964"/>
                <a:gd name="T88" fmla="*/ 19 w 2319"/>
                <a:gd name="T89" fmla="*/ 39 h 1964"/>
                <a:gd name="T90" fmla="*/ 19 w 2319"/>
                <a:gd name="T91" fmla="*/ 37 h 1964"/>
                <a:gd name="T92" fmla="*/ 18 w 2319"/>
                <a:gd name="T93" fmla="*/ 33 h 1964"/>
                <a:gd name="T94" fmla="*/ 18 w 2319"/>
                <a:gd name="T95" fmla="*/ 32 h 1964"/>
                <a:gd name="T96" fmla="*/ 18 w 2319"/>
                <a:gd name="T97" fmla="*/ 29 h 1964"/>
                <a:gd name="T98" fmla="*/ 20 w 2319"/>
                <a:gd name="T99" fmla="*/ 28 h 1964"/>
                <a:gd name="T100" fmla="*/ 19 w 2319"/>
                <a:gd name="T101" fmla="*/ 27 h 1964"/>
                <a:gd name="T102" fmla="*/ 17 w 2319"/>
                <a:gd name="T103" fmla="*/ 27 h 1964"/>
                <a:gd name="T104" fmla="*/ 15 w 2319"/>
                <a:gd name="T105" fmla="*/ 25 h 1964"/>
                <a:gd name="T106" fmla="*/ 14 w 2319"/>
                <a:gd name="T107" fmla="*/ 21 h 1964"/>
                <a:gd name="T108" fmla="*/ 11 w 2319"/>
                <a:gd name="T109" fmla="*/ 17 h 1964"/>
                <a:gd name="T110" fmla="*/ 6 w 2319"/>
                <a:gd name="T111" fmla="*/ 18 h 1964"/>
                <a:gd name="T112" fmla="*/ 1 w 2319"/>
                <a:gd name="T113" fmla="*/ 15 h 1964"/>
                <a:gd name="T114" fmla="*/ 6 w 2319"/>
                <a:gd name="T115" fmla="*/ 14 h 196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319"/>
                <a:gd name="T175" fmla="*/ 0 h 1964"/>
                <a:gd name="T176" fmla="*/ 2319 w 2319"/>
                <a:gd name="T177" fmla="*/ 1964 h 196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319" h="1964">
                  <a:moveTo>
                    <a:pt x="0" y="551"/>
                  </a:moveTo>
                  <a:lnTo>
                    <a:pt x="13" y="521"/>
                  </a:lnTo>
                  <a:lnTo>
                    <a:pt x="162" y="463"/>
                  </a:lnTo>
                  <a:lnTo>
                    <a:pt x="261" y="463"/>
                  </a:lnTo>
                  <a:lnTo>
                    <a:pt x="315" y="418"/>
                  </a:lnTo>
                  <a:lnTo>
                    <a:pt x="296" y="405"/>
                  </a:lnTo>
                  <a:lnTo>
                    <a:pt x="329" y="390"/>
                  </a:lnTo>
                  <a:lnTo>
                    <a:pt x="302" y="380"/>
                  </a:lnTo>
                  <a:lnTo>
                    <a:pt x="354" y="363"/>
                  </a:lnTo>
                  <a:lnTo>
                    <a:pt x="335" y="346"/>
                  </a:lnTo>
                  <a:lnTo>
                    <a:pt x="267" y="376"/>
                  </a:lnTo>
                  <a:lnTo>
                    <a:pt x="200" y="338"/>
                  </a:lnTo>
                  <a:lnTo>
                    <a:pt x="284" y="317"/>
                  </a:lnTo>
                  <a:lnTo>
                    <a:pt x="332" y="254"/>
                  </a:lnTo>
                  <a:lnTo>
                    <a:pt x="437" y="250"/>
                  </a:lnTo>
                  <a:lnTo>
                    <a:pt x="432" y="185"/>
                  </a:lnTo>
                  <a:lnTo>
                    <a:pt x="507" y="184"/>
                  </a:lnTo>
                  <a:lnTo>
                    <a:pt x="586" y="230"/>
                  </a:lnTo>
                  <a:lnTo>
                    <a:pt x="493" y="168"/>
                  </a:lnTo>
                  <a:lnTo>
                    <a:pt x="669" y="126"/>
                  </a:lnTo>
                  <a:lnTo>
                    <a:pt x="713" y="156"/>
                  </a:lnTo>
                  <a:lnTo>
                    <a:pt x="719" y="214"/>
                  </a:lnTo>
                  <a:lnTo>
                    <a:pt x="740" y="165"/>
                  </a:lnTo>
                  <a:lnTo>
                    <a:pt x="854" y="199"/>
                  </a:lnTo>
                  <a:lnTo>
                    <a:pt x="814" y="172"/>
                  </a:lnTo>
                  <a:lnTo>
                    <a:pt x="868" y="176"/>
                  </a:lnTo>
                  <a:lnTo>
                    <a:pt x="821" y="142"/>
                  </a:lnTo>
                  <a:lnTo>
                    <a:pt x="808" y="115"/>
                  </a:lnTo>
                  <a:lnTo>
                    <a:pt x="832" y="108"/>
                  </a:lnTo>
                  <a:lnTo>
                    <a:pt x="1056" y="192"/>
                  </a:lnTo>
                  <a:lnTo>
                    <a:pt x="1039" y="165"/>
                  </a:lnTo>
                  <a:lnTo>
                    <a:pt x="1086" y="161"/>
                  </a:lnTo>
                  <a:lnTo>
                    <a:pt x="1056" y="137"/>
                  </a:lnTo>
                  <a:lnTo>
                    <a:pt x="1132" y="142"/>
                  </a:lnTo>
                  <a:lnTo>
                    <a:pt x="1012" y="81"/>
                  </a:lnTo>
                  <a:lnTo>
                    <a:pt x="1228" y="115"/>
                  </a:lnTo>
                  <a:lnTo>
                    <a:pt x="1181" y="80"/>
                  </a:lnTo>
                  <a:lnTo>
                    <a:pt x="1054" y="73"/>
                  </a:lnTo>
                  <a:lnTo>
                    <a:pt x="1096" y="71"/>
                  </a:lnTo>
                  <a:lnTo>
                    <a:pt x="1017" y="42"/>
                  </a:lnTo>
                  <a:lnTo>
                    <a:pt x="1110" y="48"/>
                  </a:lnTo>
                  <a:lnTo>
                    <a:pt x="1073" y="35"/>
                  </a:lnTo>
                  <a:lnTo>
                    <a:pt x="1112" y="26"/>
                  </a:lnTo>
                  <a:lnTo>
                    <a:pt x="1272" y="81"/>
                  </a:lnTo>
                  <a:lnTo>
                    <a:pt x="1253" y="61"/>
                  </a:lnTo>
                  <a:lnTo>
                    <a:pt x="1326" y="42"/>
                  </a:lnTo>
                  <a:lnTo>
                    <a:pt x="1264" y="35"/>
                  </a:lnTo>
                  <a:lnTo>
                    <a:pt x="1262" y="8"/>
                  </a:lnTo>
                  <a:lnTo>
                    <a:pt x="1303" y="0"/>
                  </a:lnTo>
                  <a:lnTo>
                    <a:pt x="1732" y="10"/>
                  </a:lnTo>
                  <a:lnTo>
                    <a:pt x="1762" y="25"/>
                  </a:lnTo>
                  <a:lnTo>
                    <a:pt x="1746" y="35"/>
                  </a:lnTo>
                  <a:lnTo>
                    <a:pt x="1462" y="38"/>
                  </a:lnTo>
                  <a:lnTo>
                    <a:pt x="1495" y="54"/>
                  </a:lnTo>
                  <a:lnTo>
                    <a:pt x="1384" y="71"/>
                  </a:lnTo>
                  <a:lnTo>
                    <a:pt x="1789" y="42"/>
                  </a:lnTo>
                  <a:lnTo>
                    <a:pt x="1802" y="68"/>
                  </a:lnTo>
                  <a:lnTo>
                    <a:pt x="1746" y="83"/>
                  </a:lnTo>
                  <a:lnTo>
                    <a:pt x="1842" y="72"/>
                  </a:lnTo>
                  <a:lnTo>
                    <a:pt x="1951" y="104"/>
                  </a:lnTo>
                  <a:lnTo>
                    <a:pt x="1789" y="156"/>
                  </a:lnTo>
                  <a:lnTo>
                    <a:pt x="1529" y="152"/>
                  </a:lnTo>
                  <a:lnTo>
                    <a:pt x="1591" y="161"/>
                  </a:lnTo>
                  <a:lnTo>
                    <a:pt x="1482" y="184"/>
                  </a:lnTo>
                  <a:lnTo>
                    <a:pt x="1482" y="207"/>
                  </a:lnTo>
                  <a:lnTo>
                    <a:pt x="1767" y="168"/>
                  </a:lnTo>
                  <a:lnTo>
                    <a:pt x="1790" y="185"/>
                  </a:lnTo>
                  <a:lnTo>
                    <a:pt x="1732" y="223"/>
                  </a:lnTo>
                  <a:lnTo>
                    <a:pt x="1912" y="161"/>
                  </a:lnTo>
                  <a:lnTo>
                    <a:pt x="1923" y="221"/>
                  </a:lnTo>
                  <a:lnTo>
                    <a:pt x="1833" y="328"/>
                  </a:lnTo>
                  <a:lnTo>
                    <a:pt x="2009" y="204"/>
                  </a:lnTo>
                  <a:lnTo>
                    <a:pt x="2006" y="223"/>
                  </a:lnTo>
                  <a:lnTo>
                    <a:pt x="2090" y="222"/>
                  </a:lnTo>
                  <a:lnTo>
                    <a:pt x="2116" y="184"/>
                  </a:lnTo>
                  <a:lnTo>
                    <a:pt x="2206" y="176"/>
                  </a:lnTo>
                  <a:lnTo>
                    <a:pt x="2319" y="211"/>
                  </a:lnTo>
                  <a:lnTo>
                    <a:pt x="2207" y="265"/>
                  </a:lnTo>
                  <a:lnTo>
                    <a:pt x="2214" y="286"/>
                  </a:lnTo>
                  <a:lnTo>
                    <a:pt x="1963" y="317"/>
                  </a:lnTo>
                  <a:lnTo>
                    <a:pt x="2166" y="319"/>
                  </a:lnTo>
                  <a:lnTo>
                    <a:pt x="2002" y="364"/>
                  </a:lnTo>
                  <a:lnTo>
                    <a:pt x="2013" y="394"/>
                  </a:lnTo>
                  <a:lnTo>
                    <a:pt x="2122" y="364"/>
                  </a:lnTo>
                  <a:lnTo>
                    <a:pt x="2043" y="405"/>
                  </a:lnTo>
                  <a:lnTo>
                    <a:pt x="2033" y="459"/>
                  </a:lnTo>
                  <a:lnTo>
                    <a:pt x="2056" y="445"/>
                  </a:lnTo>
                  <a:lnTo>
                    <a:pt x="1981" y="493"/>
                  </a:lnTo>
                  <a:lnTo>
                    <a:pt x="1954" y="593"/>
                  </a:lnTo>
                  <a:lnTo>
                    <a:pt x="1996" y="571"/>
                  </a:lnTo>
                  <a:lnTo>
                    <a:pt x="2050" y="593"/>
                  </a:lnTo>
                  <a:lnTo>
                    <a:pt x="1998" y="593"/>
                  </a:lnTo>
                  <a:lnTo>
                    <a:pt x="1998" y="622"/>
                  </a:lnTo>
                  <a:lnTo>
                    <a:pt x="2088" y="635"/>
                  </a:lnTo>
                  <a:lnTo>
                    <a:pt x="2090" y="672"/>
                  </a:lnTo>
                  <a:lnTo>
                    <a:pt x="1959" y="664"/>
                  </a:lnTo>
                  <a:lnTo>
                    <a:pt x="1996" y="682"/>
                  </a:lnTo>
                  <a:lnTo>
                    <a:pt x="1919" y="693"/>
                  </a:lnTo>
                  <a:lnTo>
                    <a:pt x="1959" y="732"/>
                  </a:lnTo>
                  <a:lnTo>
                    <a:pt x="2027" y="735"/>
                  </a:lnTo>
                  <a:lnTo>
                    <a:pt x="1986" y="758"/>
                  </a:lnTo>
                  <a:lnTo>
                    <a:pt x="2039" y="779"/>
                  </a:lnTo>
                  <a:lnTo>
                    <a:pt x="2037" y="829"/>
                  </a:lnTo>
                  <a:lnTo>
                    <a:pt x="1941" y="800"/>
                  </a:lnTo>
                  <a:lnTo>
                    <a:pt x="1997" y="827"/>
                  </a:lnTo>
                  <a:lnTo>
                    <a:pt x="1961" y="844"/>
                  </a:lnTo>
                  <a:lnTo>
                    <a:pt x="1996" y="842"/>
                  </a:lnTo>
                  <a:lnTo>
                    <a:pt x="1986" y="874"/>
                  </a:lnTo>
                  <a:lnTo>
                    <a:pt x="2054" y="890"/>
                  </a:lnTo>
                  <a:lnTo>
                    <a:pt x="1947" y="881"/>
                  </a:lnTo>
                  <a:lnTo>
                    <a:pt x="1923" y="900"/>
                  </a:lnTo>
                  <a:lnTo>
                    <a:pt x="2009" y="942"/>
                  </a:lnTo>
                  <a:lnTo>
                    <a:pt x="1997" y="974"/>
                  </a:lnTo>
                  <a:lnTo>
                    <a:pt x="1926" y="994"/>
                  </a:lnTo>
                  <a:lnTo>
                    <a:pt x="1861" y="947"/>
                  </a:lnTo>
                  <a:lnTo>
                    <a:pt x="1758" y="986"/>
                  </a:lnTo>
                  <a:lnTo>
                    <a:pt x="1830" y="1013"/>
                  </a:lnTo>
                  <a:lnTo>
                    <a:pt x="1762" y="1038"/>
                  </a:lnTo>
                  <a:lnTo>
                    <a:pt x="1837" y="1040"/>
                  </a:lnTo>
                  <a:lnTo>
                    <a:pt x="1813" y="1090"/>
                  </a:lnTo>
                  <a:lnTo>
                    <a:pt x="1842" y="1061"/>
                  </a:lnTo>
                  <a:lnTo>
                    <a:pt x="1923" y="1101"/>
                  </a:lnTo>
                  <a:lnTo>
                    <a:pt x="1897" y="1135"/>
                  </a:lnTo>
                  <a:lnTo>
                    <a:pt x="1947" y="1122"/>
                  </a:lnTo>
                  <a:lnTo>
                    <a:pt x="1923" y="1155"/>
                  </a:lnTo>
                  <a:lnTo>
                    <a:pt x="1957" y="1139"/>
                  </a:lnTo>
                  <a:lnTo>
                    <a:pt x="1961" y="1223"/>
                  </a:lnTo>
                  <a:lnTo>
                    <a:pt x="1923" y="1192"/>
                  </a:lnTo>
                  <a:lnTo>
                    <a:pt x="1923" y="1223"/>
                  </a:lnTo>
                  <a:lnTo>
                    <a:pt x="1889" y="1220"/>
                  </a:lnTo>
                  <a:lnTo>
                    <a:pt x="1842" y="1151"/>
                  </a:lnTo>
                  <a:lnTo>
                    <a:pt x="1732" y="1113"/>
                  </a:lnTo>
                  <a:lnTo>
                    <a:pt x="1808" y="1158"/>
                  </a:lnTo>
                  <a:lnTo>
                    <a:pt x="1706" y="1182"/>
                  </a:lnTo>
                  <a:lnTo>
                    <a:pt x="1678" y="1223"/>
                  </a:lnTo>
                  <a:lnTo>
                    <a:pt x="1774" y="1232"/>
                  </a:lnTo>
                  <a:lnTo>
                    <a:pt x="1692" y="1255"/>
                  </a:lnTo>
                  <a:lnTo>
                    <a:pt x="1814" y="1227"/>
                  </a:lnTo>
                  <a:lnTo>
                    <a:pt x="1932" y="1264"/>
                  </a:lnTo>
                  <a:lnTo>
                    <a:pt x="1779" y="1360"/>
                  </a:lnTo>
                  <a:lnTo>
                    <a:pt x="1631" y="1402"/>
                  </a:lnTo>
                  <a:lnTo>
                    <a:pt x="1579" y="1406"/>
                  </a:lnTo>
                  <a:lnTo>
                    <a:pt x="1543" y="1361"/>
                  </a:lnTo>
                  <a:lnTo>
                    <a:pt x="1559" y="1406"/>
                  </a:lnTo>
                  <a:lnTo>
                    <a:pt x="1516" y="1431"/>
                  </a:lnTo>
                  <a:lnTo>
                    <a:pt x="1462" y="1535"/>
                  </a:lnTo>
                  <a:lnTo>
                    <a:pt x="1417" y="1531"/>
                  </a:lnTo>
                  <a:lnTo>
                    <a:pt x="1407" y="1564"/>
                  </a:lnTo>
                  <a:lnTo>
                    <a:pt x="1365" y="1571"/>
                  </a:lnTo>
                  <a:lnTo>
                    <a:pt x="1339" y="1557"/>
                  </a:lnTo>
                  <a:lnTo>
                    <a:pt x="1372" y="1537"/>
                  </a:lnTo>
                  <a:lnTo>
                    <a:pt x="1338" y="1531"/>
                  </a:lnTo>
                  <a:lnTo>
                    <a:pt x="1324" y="1587"/>
                  </a:lnTo>
                  <a:lnTo>
                    <a:pt x="1251" y="1591"/>
                  </a:lnTo>
                  <a:lnTo>
                    <a:pt x="1253" y="1634"/>
                  </a:lnTo>
                  <a:lnTo>
                    <a:pt x="1213" y="1637"/>
                  </a:lnTo>
                  <a:lnTo>
                    <a:pt x="1247" y="1672"/>
                  </a:lnTo>
                  <a:lnTo>
                    <a:pt x="1199" y="1680"/>
                  </a:lnTo>
                  <a:lnTo>
                    <a:pt x="1236" y="1717"/>
                  </a:lnTo>
                  <a:lnTo>
                    <a:pt x="1204" y="1717"/>
                  </a:lnTo>
                  <a:lnTo>
                    <a:pt x="1230" y="1726"/>
                  </a:lnTo>
                  <a:lnTo>
                    <a:pt x="1204" y="1768"/>
                  </a:lnTo>
                  <a:lnTo>
                    <a:pt x="1181" y="1761"/>
                  </a:lnTo>
                  <a:lnTo>
                    <a:pt x="1199" y="1779"/>
                  </a:lnTo>
                  <a:lnTo>
                    <a:pt x="1152" y="1797"/>
                  </a:lnTo>
                  <a:lnTo>
                    <a:pt x="1181" y="1856"/>
                  </a:lnTo>
                  <a:lnTo>
                    <a:pt x="1152" y="1935"/>
                  </a:lnTo>
                  <a:lnTo>
                    <a:pt x="1118" y="1936"/>
                  </a:lnTo>
                  <a:lnTo>
                    <a:pt x="1143" y="1964"/>
                  </a:lnTo>
                  <a:lnTo>
                    <a:pt x="1065" y="1964"/>
                  </a:lnTo>
                  <a:lnTo>
                    <a:pt x="1056" y="1910"/>
                  </a:lnTo>
                  <a:lnTo>
                    <a:pt x="945" y="1918"/>
                  </a:lnTo>
                  <a:lnTo>
                    <a:pt x="973" y="1903"/>
                  </a:lnTo>
                  <a:lnTo>
                    <a:pt x="917" y="1883"/>
                  </a:lnTo>
                  <a:lnTo>
                    <a:pt x="941" y="1874"/>
                  </a:lnTo>
                  <a:lnTo>
                    <a:pt x="901" y="1874"/>
                  </a:lnTo>
                  <a:lnTo>
                    <a:pt x="918" y="1832"/>
                  </a:lnTo>
                  <a:lnTo>
                    <a:pt x="892" y="1840"/>
                  </a:lnTo>
                  <a:lnTo>
                    <a:pt x="821" y="1726"/>
                  </a:lnTo>
                  <a:lnTo>
                    <a:pt x="821" y="1694"/>
                  </a:lnTo>
                  <a:lnTo>
                    <a:pt x="877" y="1656"/>
                  </a:lnTo>
                  <a:lnTo>
                    <a:pt x="854" y="1645"/>
                  </a:lnTo>
                  <a:lnTo>
                    <a:pt x="798" y="1687"/>
                  </a:lnTo>
                  <a:lnTo>
                    <a:pt x="798" y="1602"/>
                  </a:lnTo>
                  <a:lnTo>
                    <a:pt x="747" y="1557"/>
                  </a:lnTo>
                  <a:lnTo>
                    <a:pt x="763" y="1492"/>
                  </a:lnTo>
                  <a:lnTo>
                    <a:pt x="729" y="1466"/>
                  </a:lnTo>
                  <a:lnTo>
                    <a:pt x="774" y="1410"/>
                  </a:lnTo>
                  <a:lnTo>
                    <a:pt x="747" y="1402"/>
                  </a:lnTo>
                  <a:lnTo>
                    <a:pt x="839" y="1402"/>
                  </a:lnTo>
                  <a:lnTo>
                    <a:pt x="830" y="1379"/>
                  </a:lnTo>
                  <a:lnTo>
                    <a:pt x="769" y="1381"/>
                  </a:lnTo>
                  <a:lnTo>
                    <a:pt x="861" y="1331"/>
                  </a:lnTo>
                  <a:lnTo>
                    <a:pt x="839" y="1314"/>
                  </a:lnTo>
                  <a:lnTo>
                    <a:pt x="861" y="1255"/>
                  </a:lnTo>
                  <a:lnTo>
                    <a:pt x="785" y="1254"/>
                  </a:lnTo>
                  <a:lnTo>
                    <a:pt x="703" y="1207"/>
                  </a:lnTo>
                  <a:lnTo>
                    <a:pt x="854" y="1232"/>
                  </a:lnTo>
                  <a:lnTo>
                    <a:pt x="828" y="1211"/>
                  </a:lnTo>
                  <a:lnTo>
                    <a:pt x="854" y="1203"/>
                  </a:lnTo>
                  <a:lnTo>
                    <a:pt x="793" y="1168"/>
                  </a:lnTo>
                  <a:lnTo>
                    <a:pt x="814" y="1151"/>
                  </a:lnTo>
                  <a:lnTo>
                    <a:pt x="782" y="1163"/>
                  </a:lnTo>
                  <a:lnTo>
                    <a:pt x="804" y="1142"/>
                  </a:lnTo>
                  <a:lnTo>
                    <a:pt x="765" y="1145"/>
                  </a:lnTo>
                  <a:lnTo>
                    <a:pt x="808" y="1126"/>
                  </a:lnTo>
                  <a:lnTo>
                    <a:pt x="740" y="1099"/>
                  </a:lnTo>
                  <a:lnTo>
                    <a:pt x="726" y="1142"/>
                  </a:lnTo>
                  <a:lnTo>
                    <a:pt x="669" y="1145"/>
                  </a:lnTo>
                  <a:lnTo>
                    <a:pt x="659" y="1126"/>
                  </a:lnTo>
                  <a:lnTo>
                    <a:pt x="698" y="1099"/>
                  </a:lnTo>
                  <a:lnTo>
                    <a:pt x="667" y="1099"/>
                  </a:lnTo>
                  <a:lnTo>
                    <a:pt x="703" y="1023"/>
                  </a:lnTo>
                  <a:lnTo>
                    <a:pt x="661" y="1011"/>
                  </a:lnTo>
                  <a:lnTo>
                    <a:pt x="680" y="978"/>
                  </a:lnTo>
                  <a:lnTo>
                    <a:pt x="618" y="889"/>
                  </a:lnTo>
                  <a:lnTo>
                    <a:pt x="637" y="888"/>
                  </a:lnTo>
                  <a:lnTo>
                    <a:pt x="554" y="808"/>
                  </a:lnTo>
                  <a:lnTo>
                    <a:pt x="554" y="779"/>
                  </a:lnTo>
                  <a:lnTo>
                    <a:pt x="461" y="741"/>
                  </a:lnTo>
                  <a:lnTo>
                    <a:pt x="376" y="720"/>
                  </a:lnTo>
                  <a:lnTo>
                    <a:pt x="293" y="756"/>
                  </a:lnTo>
                  <a:lnTo>
                    <a:pt x="230" y="732"/>
                  </a:lnTo>
                  <a:lnTo>
                    <a:pt x="254" y="762"/>
                  </a:lnTo>
                  <a:lnTo>
                    <a:pt x="188" y="748"/>
                  </a:lnTo>
                  <a:lnTo>
                    <a:pt x="128" y="718"/>
                  </a:lnTo>
                  <a:lnTo>
                    <a:pt x="188" y="693"/>
                  </a:lnTo>
                  <a:lnTo>
                    <a:pt x="57" y="664"/>
                  </a:lnTo>
                  <a:lnTo>
                    <a:pt x="105" y="639"/>
                  </a:lnTo>
                  <a:lnTo>
                    <a:pt x="261" y="647"/>
                  </a:lnTo>
                  <a:lnTo>
                    <a:pt x="275" y="637"/>
                  </a:lnTo>
                  <a:lnTo>
                    <a:pt x="251" y="620"/>
                  </a:lnTo>
                  <a:lnTo>
                    <a:pt x="274" y="605"/>
                  </a:lnTo>
                  <a:lnTo>
                    <a:pt x="138" y="616"/>
                  </a:lnTo>
                  <a:lnTo>
                    <a:pt x="0" y="55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0" name="Freeform 294">
              <a:extLst>
                <a:ext uri="{FF2B5EF4-FFF2-40B4-BE49-F238E27FC236}">
                  <a16:creationId xmlns:a16="http://schemas.microsoft.com/office/drawing/2014/main" id="{DDF0C026-D9B1-445A-B837-B0403E009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1522" y="3468850"/>
              <a:ext cx="105648" cy="127629"/>
            </a:xfrm>
            <a:custGeom>
              <a:avLst/>
              <a:gdLst>
                <a:gd name="T0" fmla="*/ 0 w 154"/>
                <a:gd name="T1" fmla="*/ 4 h 190"/>
                <a:gd name="T2" fmla="*/ 1 w 154"/>
                <a:gd name="T3" fmla="*/ 2 h 190"/>
                <a:gd name="T4" fmla="*/ 2 w 154"/>
                <a:gd name="T5" fmla="*/ 2 h 190"/>
                <a:gd name="T6" fmla="*/ 1 w 154"/>
                <a:gd name="T7" fmla="*/ 1 h 190"/>
                <a:gd name="T8" fmla="*/ 3 w 154"/>
                <a:gd name="T9" fmla="*/ 0 h 190"/>
                <a:gd name="T10" fmla="*/ 3 w 154"/>
                <a:gd name="T11" fmla="*/ 2 h 190"/>
                <a:gd name="T12" fmla="*/ 3 w 154"/>
                <a:gd name="T13" fmla="*/ 2 h 190"/>
                <a:gd name="T14" fmla="*/ 3 w 154"/>
                <a:gd name="T15" fmla="*/ 4 h 190"/>
                <a:gd name="T16" fmla="*/ 2 w 154"/>
                <a:gd name="T17" fmla="*/ 5 h 190"/>
                <a:gd name="T18" fmla="*/ 0 w 154"/>
                <a:gd name="T19" fmla="*/ 4 h 1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4"/>
                <a:gd name="T31" fmla="*/ 0 h 190"/>
                <a:gd name="T32" fmla="*/ 154 w 154"/>
                <a:gd name="T33" fmla="*/ 190 h 19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4" h="190">
                  <a:moveTo>
                    <a:pt x="0" y="154"/>
                  </a:moveTo>
                  <a:lnTo>
                    <a:pt x="35" y="83"/>
                  </a:lnTo>
                  <a:lnTo>
                    <a:pt x="74" y="82"/>
                  </a:lnTo>
                  <a:lnTo>
                    <a:pt x="33" y="24"/>
                  </a:lnTo>
                  <a:lnTo>
                    <a:pt x="123" y="0"/>
                  </a:lnTo>
                  <a:lnTo>
                    <a:pt x="134" y="90"/>
                  </a:lnTo>
                  <a:lnTo>
                    <a:pt x="154" y="98"/>
                  </a:lnTo>
                  <a:lnTo>
                    <a:pt x="114" y="158"/>
                  </a:lnTo>
                  <a:lnTo>
                    <a:pt x="87" y="190"/>
                  </a:lnTo>
                  <a:lnTo>
                    <a:pt x="0" y="15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1" name="Freeform 295">
              <a:extLst>
                <a:ext uri="{FF2B5EF4-FFF2-40B4-BE49-F238E27FC236}">
                  <a16:creationId xmlns:a16="http://schemas.microsoft.com/office/drawing/2014/main" id="{511D6118-924E-4EC1-9055-E8480E412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1969" y="3754272"/>
              <a:ext cx="125304" cy="199564"/>
            </a:xfrm>
            <a:custGeom>
              <a:avLst/>
              <a:gdLst>
                <a:gd name="T0" fmla="*/ 0 w 181"/>
                <a:gd name="T1" fmla="*/ 2 h 301"/>
                <a:gd name="T2" fmla="*/ 1 w 181"/>
                <a:gd name="T3" fmla="*/ 3 h 301"/>
                <a:gd name="T4" fmla="*/ 1 w 181"/>
                <a:gd name="T5" fmla="*/ 4 h 301"/>
                <a:gd name="T6" fmla="*/ 1 w 181"/>
                <a:gd name="T7" fmla="*/ 6 h 301"/>
                <a:gd name="T8" fmla="*/ 2 w 181"/>
                <a:gd name="T9" fmla="*/ 7 h 301"/>
                <a:gd name="T10" fmla="*/ 4 w 181"/>
                <a:gd name="T11" fmla="*/ 7 h 301"/>
                <a:gd name="T12" fmla="*/ 3 w 181"/>
                <a:gd name="T13" fmla="*/ 4 h 301"/>
                <a:gd name="T14" fmla="*/ 4 w 181"/>
                <a:gd name="T15" fmla="*/ 3 h 301"/>
                <a:gd name="T16" fmla="*/ 1 w 181"/>
                <a:gd name="T17" fmla="*/ 0 h 301"/>
                <a:gd name="T18" fmla="*/ 1 w 181"/>
                <a:gd name="T19" fmla="*/ 1 h 301"/>
                <a:gd name="T20" fmla="*/ 1 w 181"/>
                <a:gd name="T21" fmla="*/ 1 h 301"/>
                <a:gd name="T22" fmla="*/ 0 w 181"/>
                <a:gd name="T23" fmla="*/ 2 h 30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81"/>
                <a:gd name="T37" fmla="*/ 0 h 301"/>
                <a:gd name="T38" fmla="*/ 181 w 181"/>
                <a:gd name="T39" fmla="*/ 301 h 30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81" h="301">
                  <a:moveTo>
                    <a:pt x="0" y="100"/>
                  </a:moveTo>
                  <a:lnTo>
                    <a:pt x="30" y="140"/>
                  </a:lnTo>
                  <a:lnTo>
                    <a:pt x="59" y="171"/>
                  </a:lnTo>
                  <a:lnTo>
                    <a:pt x="52" y="255"/>
                  </a:lnTo>
                  <a:lnTo>
                    <a:pt x="75" y="301"/>
                  </a:lnTo>
                  <a:lnTo>
                    <a:pt x="181" y="284"/>
                  </a:lnTo>
                  <a:lnTo>
                    <a:pt x="119" y="190"/>
                  </a:lnTo>
                  <a:lnTo>
                    <a:pt x="163" y="111"/>
                  </a:lnTo>
                  <a:lnTo>
                    <a:pt x="53" y="0"/>
                  </a:lnTo>
                  <a:lnTo>
                    <a:pt x="20" y="32"/>
                  </a:lnTo>
                  <a:lnTo>
                    <a:pt x="34" y="61"/>
                  </a:lnTo>
                  <a:lnTo>
                    <a:pt x="0" y="10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2" name="Freeform 296">
              <a:extLst>
                <a:ext uri="{FF2B5EF4-FFF2-40B4-BE49-F238E27FC236}">
                  <a16:creationId xmlns:a16="http://schemas.microsoft.com/office/drawing/2014/main" id="{4A21815C-C6BC-4323-B8C8-0273DBDDB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0625" y="3410836"/>
              <a:ext cx="71251" cy="53372"/>
            </a:xfrm>
            <a:custGeom>
              <a:avLst/>
              <a:gdLst>
                <a:gd name="T0" fmla="*/ 0 w 99"/>
                <a:gd name="T1" fmla="*/ 1 h 82"/>
                <a:gd name="T2" fmla="*/ 2 w 99"/>
                <a:gd name="T3" fmla="*/ 1 h 82"/>
                <a:gd name="T4" fmla="*/ 1 w 99"/>
                <a:gd name="T5" fmla="*/ 0 h 82"/>
                <a:gd name="T6" fmla="*/ 2 w 99"/>
                <a:gd name="T7" fmla="*/ 0 h 82"/>
                <a:gd name="T8" fmla="*/ 2 w 99"/>
                <a:gd name="T9" fmla="*/ 2 h 82"/>
                <a:gd name="T10" fmla="*/ 0 w 99"/>
                <a:gd name="T11" fmla="*/ 1 h 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82"/>
                <a:gd name="T20" fmla="*/ 99 w 99"/>
                <a:gd name="T21" fmla="*/ 82 h 8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82">
                  <a:moveTo>
                    <a:pt x="0" y="63"/>
                  </a:moveTo>
                  <a:lnTo>
                    <a:pt x="74" y="60"/>
                  </a:lnTo>
                  <a:lnTo>
                    <a:pt x="37" y="6"/>
                  </a:lnTo>
                  <a:lnTo>
                    <a:pt x="99" y="0"/>
                  </a:lnTo>
                  <a:lnTo>
                    <a:pt x="99" y="82"/>
                  </a:lnTo>
                  <a:lnTo>
                    <a:pt x="0" y="6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3" name="Freeform 297">
              <a:extLst>
                <a:ext uri="{FF2B5EF4-FFF2-40B4-BE49-F238E27FC236}">
                  <a16:creationId xmlns:a16="http://schemas.microsoft.com/office/drawing/2014/main" id="{51446434-3F3A-47D8-9125-560600E04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0144" y="3529182"/>
              <a:ext cx="162158" cy="88180"/>
            </a:xfrm>
            <a:custGeom>
              <a:avLst/>
              <a:gdLst>
                <a:gd name="T0" fmla="*/ 0 w 231"/>
                <a:gd name="T1" fmla="*/ 1 h 133"/>
                <a:gd name="T2" fmla="*/ 1 w 231"/>
                <a:gd name="T3" fmla="*/ 0 h 133"/>
                <a:gd name="T4" fmla="*/ 4 w 231"/>
                <a:gd name="T5" fmla="*/ 0 h 133"/>
                <a:gd name="T6" fmla="*/ 5 w 231"/>
                <a:gd name="T7" fmla="*/ 1 h 133"/>
                <a:gd name="T8" fmla="*/ 4 w 231"/>
                <a:gd name="T9" fmla="*/ 1 h 133"/>
                <a:gd name="T10" fmla="*/ 2 w 231"/>
                <a:gd name="T11" fmla="*/ 3 h 133"/>
                <a:gd name="T12" fmla="*/ 1 w 231"/>
                <a:gd name="T13" fmla="*/ 3 h 133"/>
                <a:gd name="T14" fmla="*/ 0 w 231"/>
                <a:gd name="T15" fmla="*/ 1 h 1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31"/>
                <a:gd name="T25" fmla="*/ 0 h 133"/>
                <a:gd name="T26" fmla="*/ 231 w 231"/>
                <a:gd name="T27" fmla="*/ 133 h 13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31" h="133">
                  <a:moveTo>
                    <a:pt x="0" y="68"/>
                  </a:moveTo>
                  <a:lnTo>
                    <a:pt x="40" y="8"/>
                  </a:lnTo>
                  <a:lnTo>
                    <a:pt x="163" y="0"/>
                  </a:lnTo>
                  <a:lnTo>
                    <a:pt x="231" y="42"/>
                  </a:lnTo>
                  <a:lnTo>
                    <a:pt x="176" y="52"/>
                  </a:lnTo>
                  <a:lnTo>
                    <a:pt x="79" y="133"/>
                  </a:lnTo>
                  <a:lnTo>
                    <a:pt x="62" y="112"/>
                  </a:lnTo>
                  <a:lnTo>
                    <a:pt x="0" y="6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4" name="Freeform 298">
              <a:extLst>
                <a:ext uri="{FF2B5EF4-FFF2-40B4-BE49-F238E27FC236}">
                  <a16:creationId xmlns:a16="http://schemas.microsoft.com/office/drawing/2014/main" id="{13DB2B48-9474-4F5F-BE67-9FCCE2907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2287" y="1700616"/>
              <a:ext cx="294833" cy="150834"/>
            </a:xfrm>
            <a:custGeom>
              <a:avLst/>
              <a:gdLst>
                <a:gd name="T0" fmla="*/ 0 w 420"/>
                <a:gd name="T1" fmla="*/ 2 h 223"/>
                <a:gd name="T2" fmla="*/ 1 w 420"/>
                <a:gd name="T3" fmla="*/ 2 h 223"/>
                <a:gd name="T4" fmla="*/ 0 w 420"/>
                <a:gd name="T5" fmla="*/ 1 h 223"/>
                <a:gd name="T6" fmla="*/ 1 w 420"/>
                <a:gd name="T7" fmla="*/ 1 h 223"/>
                <a:gd name="T8" fmla="*/ 1 w 420"/>
                <a:gd name="T9" fmla="*/ 1 h 223"/>
                <a:gd name="T10" fmla="*/ 2 w 420"/>
                <a:gd name="T11" fmla="*/ 1 h 223"/>
                <a:gd name="T12" fmla="*/ 1 w 420"/>
                <a:gd name="T13" fmla="*/ 0 h 223"/>
                <a:gd name="T14" fmla="*/ 3 w 420"/>
                <a:gd name="T15" fmla="*/ 1 h 223"/>
                <a:gd name="T16" fmla="*/ 3 w 420"/>
                <a:gd name="T17" fmla="*/ 2 h 223"/>
                <a:gd name="T18" fmla="*/ 4 w 420"/>
                <a:gd name="T19" fmla="*/ 1 h 223"/>
                <a:gd name="T20" fmla="*/ 5 w 420"/>
                <a:gd name="T21" fmla="*/ 1 h 223"/>
                <a:gd name="T22" fmla="*/ 5 w 420"/>
                <a:gd name="T23" fmla="*/ 1 h 223"/>
                <a:gd name="T24" fmla="*/ 6 w 420"/>
                <a:gd name="T25" fmla="*/ 1 h 223"/>
                <a:gd name="T26" fmla="*/ 5 w 420"/>
                <a:gd name="T27" fmla="*/ 1 h 223"/>
                <a:gd name="T28" fmla="*/ 7 w 420"/>
                <a:gd name="T29" fmla="*/ 1 h 223"/>
                <a:gd name="T30" fmla="*/ 7 w 420"/>
                <a:gd name="T31" fmla="*/ 0 h 223"/>
                <a:gd name="T32" fmla="*/ 8 w 420"/>
                <a:gd name="T33" fmla="*/ 1 h 223"/>
                <a:gd name="T34" fmla="*/ 9 w 420"/>
                <a:gd name="T35" fmla="*/ 0 h 223"/>
                <a:gd name="T36" fmla="*/ 8 w 420"/>
                <a:gd name="T37" fmla="*/ 1 h 223"/>
                <a:gd name="T38" fmla="*/ 10 w 420"/>
                <a:gd name="T39" fmla="*/ 3 h 223"/>
                <a:gd name="T40" fmla="*/ 9 w 420"/>
                <a:gd name="T41" fmla="*/ 4 h 223"/>
                <a:gd name="T42" fmla="*/ 5 w 420"/>
                <a:gd name="T43" fmla="*/ 6 h 223"/>
                <a:gd name="T44" fmla="*/ 2 w 420"/>
                <a:gd name="T45" fmla="*/ 5 h 223"/>
                <a:gd name="T46" fmla="*/ 3 w 420"/>
                <a:gd name="T47" fmla="*/ 3 h 223"/>
                <a:gd name="T48" fmla="*/ 1 w 420"/>
                <a:gd name="T49" fmla="*/ 3 h 223"/>
                <a:gd name="T50" fmla="*/ 3 w 420"/>
                <a:gd name="T51" fmla="*/ 3 h 223"/>
                <a:gd name="T52" fmla="*/ 2 w 420"/>
                <a:gd name="T53" fmla="*/ 2 h 223"/>
                <a:gd name="T54" fmla="*/ 3 w 420"/>
                <a:gd name="T55" fmla="*/ 2 h 223"/>
                <a:gd name="T56" fmla="*/ 0 w 420"/>
                <a:gd name="T57" fmla="*/ 2 h 22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20"/>
                <a:gd name="T88" fmla="*/ 0 h 223"/>
                <a:gd name="T89" fmla="*/ 420 w 420"/>
                <a:gd name="T90" fmla="*/ 223 h 22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20" h="223">
                  <a:moveTo>
                    <a:pt x="0" y="79"/>
                  </a:moveTo>
                  <a:lnTo>
                    <a:pt x="29" y="69"/>
                  </a:lnTo>
                  <a:lnTo>
                    <a:pt x="12" y="50"/>
                  </a:lnTo>
                  <a:lnTo>
                    <a:pt x="47" y="62"/>
                  </a:lnTo>
                  <a:lnTo>
                    <a:pt x="31" y="24"/>
                  </a:lnTo>
                  <a:lnTo>
                    <a:pt x="73" y="46"/>
                  </a:lnTo>
                  <a:lnTo>
                    <a:pt x="52" y="2"/>
                  </a:lnTo>
                  <a:lnTo>
                    <a:pt x="116" y="36"/>
                  </a:lnTo>
                  <a:lnTo>
                    <a:pt x="124" y="94"/>
                  </a:lnTo>
                  <a:lnTo>
                    <a:pt x="159" y="31"/>
                  </a:lnTo>
                  <a:lnTo>
                    <a:pt x="193" y="54"/>
                  </a:lnTo>
                  <a:lnTo>
                    <a:pt x="220" y="23"/>
                  </a:lnTo>
                  <a:lnTo>
                    <a:pt x="245" y="63"/>
                  </a:lnTo>
                  <a:lnTo>
                    <a:pt x="238" y="24"/>
                  </a:lnTo>
                  <a:lnTo>
                    <a:pt x="305" y="24"/>
                  </a:lnTo>
                  <a:lnTo>
                    <a:pt x="316" y="0"/>
                  </a:lnTo>
                  <a:lnTo>
                    <a:pt x="346" y="23"/>
                  </a:lnTo>
                  <a:lnTo>
                    <a:pt x="383" y="14"/>
                  </a:lnTo>
                  <a:lnTo>
                    <a:pt x="356" y="31"/>
                  </a:lnTo>
                  <a:lnTo>
                    <a:pt x="420" y="102"/>
                  </a:lnTo>
                  <a:lnTo>
                    <a:pt x="364" y="165"/>
                  </a:lnTo>
                  <a:lnTo>
                    <a:pt x="209" y="223"/>
                  </a:lnTo>
                  <a:lnTo>
                    <a:pt x="70" y="196"/>
                  </a:lnTo>
                  <a:lnTo>
                    <a:pt x="107" y="139"/>
                  </a:lnTo>
                  <a:lnTo>
                    <a:pt x="23" y="119"/>
                  </a:lnTo>
                  <a:lnTo>
                    <a:pt x="104" y="113"/>
                  </a:lnTo>
                  <a:lnTo>
                    <a:pt x="73" y="97"/>
                  </a:lnTo>
                  <a:lnTo>
                    <a:pt x="105" y="79"/>
                  </a:lnTo>
                  <a:lnTo>
                    <a:pt x="0" y="7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5" name="Freeform 299">
              <a:extLst>
                <a:ext uri="{FF2B5EF4-FFF2-40B4-BE49-F238E27FC236}">
                  <a16:creationId xmlns:a16="http://schemas.microsoft.com/office/drawing/2014/main" id="{6B2304B6-9B44-4419-B1C0-68E8AB426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606" y="3011708"/>
              <a:ext cx="805876" cy="561565"/>
            </a:xfrm>
            <a:custGeom>
              <a:avLst/>
              <a:gdLst>
                <a:gd name="T0" fmla="*/ 0 w 1151"/>
                <a:gd name="T1" fmla="*/ 0 h 847"/>
                <a:gd name="T2" fmla="*/ 1 w 1151"/>
                <a:gd name="T3" fmla="*/ 3 h 847"/>
                <a:gd name="T4" fmla="*/ 3 w 1151"/>
                <a:gd name="T5" fmla="*/ 5 h 847"/>
                <a:gd name="T6" fmla="*/ 3 w 1151"/>
                <a:gd name="T7" fmla="*/ 5 h 847"/>
                <a:gd name="T8" fmla="*/ 2 w 1151"/>
                <a:gd name="T9" fmla="*/ 6 h 847"/>
                <a:gd name="T10" fmla="*/ 3 w 1151"/>
                <a:gd name="T11" fmla="*/ 7 h 847"/>
                <a:gd name="T12" fmla="*/ 4 w 1151"/>
                <a:gd name="T13" fmla="*/ 8 h 847"/>
                <a:gd name="T14" fmla="*/ 4 w 1151"/>
                <a:gd name="T15" fmla="*/ 9 h 847"/>
                <a:gd name="T16" fmla="*/ 6 w 1151"/>
                <a:gd name="T17" fmla="*/ 11 h 847"/>
                <a:gd name="T18" fmla="*/ 7 w 1151"/>
                <a:gd name="T19" fmla="*/ 10 h 847"/>
                <a:gd name="T20" fmla="*/ 2 w 1151"/>
                <a:gd name="T21" fmla="*/ 3 h 847"/>
                <a:gd name="T22" fmla="*/ 2 w 1151"/>
                <a:gd name="T23" fmla="*/ 1 h 847"/>
                <a:gd name="T24" fmla="*/ 3 w 1151"/>
                <a:gd name="T25" fmla="*/ 1 h 847"/>
                <a:gd name="T26" fmla="*/ 5 w 1151"/>
                <a:gd name="T27" fmla="*/ 5 h 847"/>
                <a:gd name="T28" fmla="*/ 7 w 1151"/>
                <a:gd name="T29" fmla="*/ 7 h 847"/>
                <a:gd name="T30" fmla="*/ 7 w 1151"/>
                <a:gd name="T31" fmla="*/ 8 h 847"/>
                <a:gd name="T32" fmla="*/ 10 w 1151"/>
                <a:gd name="T33" fmla="*/ 11 h 847"/>
                <a:gd name="T34" fmla="*/ 11 w 1151"/>
                <a:gd name="T35" fmla="*/ 13 h 847"/>
                <a:gd name="T36" fmla="*/ 10 w 1151"/>
                <a:gd name="T37" fmla="*/ 14 h 847"/>
                <a:gd name="T38" fmla="*/ 11 w 1151"/>
                <a:gd name="T39" fmla="*/ 15 h 847"/>
                <a:gd name="T40" fmla="*/ 17 w 1151"/>
                <a:gd name="T41" fmla="*/ 18 h 847"/>
                <a:gd name="T42" fmla="*/ 20 w 1151"/>
                <a:gd name="T43" fmla="*/ 18 h 847"/>
                <a:gd name="T44" fmla="*/ 22 w 1151"/>
                <a:gd name="T45" fmla="*/ 20 h 847"/>
                <a:gd name="T46" fmla="*/ 23 w 1151"/>
                <a:gd name="T47" fmla="*/ 18 h 847"/>
                <a:gd name="T48" fmla="*/ 23 w 1151"/>
                <a:gd name="T49" fmla="*/ 18 h 847"/>
                <a:gd name="T50" fmla="*/ 23 w 1151"/>
                <a:gd name="T51" fmla="*/ 17 h 847"/>
                <a:gd name="T52" fmla="*/ 25 w 1151"/>
                <a:gd name="T53" fmla="*/ 16 h 847"/>
                <a:gd name="T54" fmla="*/ 25 w 1151"/>
                <a:gd name="T55" fmla="*/ 16 h 847"/>
                <a:gd name="T56" fmla="*/ 25 w 1151"/>
                <a:gd name="T57" fmla="*/ 15 h 847"/>
                <a:gd name="T58" fmla="*/ 26 w 1151"/>
                <a:gd name="T59" fmla="*/ 16 h 847"/>
                <a:gd name="T60" fmla="*/ 27 w 1151"/>
                <a:gd name="T61" fmla="*/ 13 h 847"/>
                <a:gd name="T62" fmla="*/ 25 w 1151"/>
                <a:gd name="T63" fmla="*/ 12 h 847"/>
                <a:gd name="T64" fmla="*/ 24 w 1151"/>
                <a:gd name="T65" fmla="*/ 13 h 847"/>
                <a:gd name="T66" fmla="*/ 23 w 1151"/>
                <a:gd name="T67" fmla="*/ 16 h 847"/>
                <a:gd name="T68" fmla="*/ 20 w 1151"/>
                <a:gd name="T69" fmla="*/ 16 h 847"/>
                <a:gd name="T70" fmla="*/ 19 w 1151"/>
                <a:gd name="T71" fmla="*/ 15 h 847"/>
                <a:gd name="T72" fmla="*/ 17 w 1151"/>
                <a:gd name="T73" fmla="*/ 12 h 847"/>
                <a:gd name="T74" fmla="*/ 17 w 1151"/>
                <a:gd name="T75" fmla="*/ 9 h 847"/>
                <a:gd name="T76" fmla="*/ 18 w 1151"/>
                <a:gd name="T77" fmla="*/ 8 h 847"/>
                <a:gd name="T78" fmla="*/ 16 w 1151"/>
                <a:gd name="T79" fmla="*/ 7 h 847"/>
                <a:gd name="T80" fmla="*/ 14 w 1151"/>
                <a:gd name="T81" fmla="*/ 3 h 847"/>
                <a:gd name="T82" fmla="*/ 12 w 1151"/>
                <a:gd name="T83" fmla="*/ 4 h 847"/>
                <a:gd name="T84" fmla="*/ 9 w 1151"/>
                <a:gd name="T85" fmla="*/ 1 h 847"/>
                <a:gd name="T86" fmla="*/ 5 w 1151"/>
                <a:gd name="T87" fmla="*/ 2 h 847"/>
                <a:gd name="T88" fmla="*/ 2 w 1151"/>
                <a:gd name="T89" fmla="*/ 0 h 847"/>
                <a:gd name="T90" fmla="*/ 0 w 1151"/>
                <a:gd name="T91" fmla="*/ 0 h 84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151"/>
                <a:gd name="T139" fmla="*/ 0 h 847"/>
                <a:gd name="T140" fmla="*/ 1151 w 1151"/>
                <a:gd name="T141" fmla="*/ 847 h 84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151" h="847">
                  <a:moveTo>
                    <a:pt x="0" y="9"/>
                  </a:moveTo>
                  <a:lnTo>
                    <a:pt x="55" y="141"/>
                  </a:lnTo>
                  <a:lnTo>
                    <a:pt x="118" y="202"/>
                  </a:lnTo>
                  <a:lnTo>
                    <a:pt x="112" y="238"/>
                  </a:lnTo>
                  <a:lnTo>
                    <a:pt x="80" y="246"/>
                  </a:lnTo>
                  <a:lnTo>
                    <a:pt x="152" y="275"/>
                  </a:lnTo>
                  <a:lnTo>
                    <a:pt x="191" y="334"/>
                  </a:lnTo>
                  <a:lnTo>
                    <a:pt x="190" y="384"/>
                  </a:lnTo>
                  <a:lnTo>
                    <a:pt x="272" y="468"/>
                  </a:lnTo>
                  <a:lnTo>
                    <a:pt x="289" y="438"/>
                  </a:lnTo>
                  <a:lnTo>
                    <a:pt x="97" y="120"/>
                  </a:lnTo>
                  <a:lnTo>
                    <a:pt x="85" y="35"/>
                  </a:lnTo>
                  <a:lnTo>
                    <a:pt x="128" y="58"/>
                  </a:lnTo>
                  <a:lnTo>
                    <a:pt x="196" y="196"/>
                  </a:lnTo>
                  <a:lnTo>
                    <a:pt x="299" y="300"/>
                  </a:lnTo>
                  <a:lnTo>
                    <a:pt x="297" y="339"/>
                  </a:lnTo>
                  <a:lnTo>
                    <a:pt x="439" y="483"/>
                  </a:lnTo>
                  <a:lnTo>
                    <a:pt x="456" y="542"/>
                  </a:lnTo>
                  <a:lnTo>
                    <a:pt x="439" y="583"/>
                  </a:lnTo>
                  <a:lnTo>
                    <a:pt x="473" y="638"/>
                  </a:lnTo>
                  <a:lnTo>
                    <a:pt x="746" y="785"/>
                  </a:lnTo>
                  <a:lnTo>
                    <a:pt x="863" y="775"/>
                  </a:lnTo>
                  <a:lnTo>
                    <a:pt x="941" y="847"/>
                  </a:lnTo>
                  <a:lnTo>
                    <a:pt x="976" y="776"/>
                  </a:lnTo>
                  <a:lnTo>
                    <a:pt x="1015" y="775"/>
                  </a:lnTo>
                  <a:lnTo>
                    <a:pt x="974" y="717"/>
                  </a:lnTo>
                  <a:lnTo>
                    <a:pt x="1064" y="693"/>
                  </a:lnTo>
                  <a:lnTo>
                    <a:pt x="1095" y="668"/>
                  </a:lnTo>
                  <a:lnTo>
                    <a:pt x="1103" y="653"/>
                  </a:lnTo>
                  <a:lnTo>
                    <a:pt x="1112" y="684"/>
                  </a:lnTo>
                  <a:lnTo>
                    <a:pt x="1151" y="544"/>
                  </a:lnTo>
                  <a:lnTo>
                    <a:pt x="1101" y="522"/>
                  </a:lnTo>
                  <a:lnTo>
                    <a:pt x="1016" y="544"/>
                  </a:lnTo>
                  <a:lnTo>
                    <a:pt x="971" y="668"/>
                  </a:lnTo>
                  <a:lnTo>
                    <a:pt x="857" y="678"/>
                  </a:lnTo>
                  <a:lnTo>
                    <a:pt x="814" y="649"/>
                  </a:lnTo>
                  <a:lnTo>
                    <a:pt x="738" y="498"/>
                  </a:lnTo>
                  <a:lnTo>
                    <a:pt x="737" y="384"/>
                  </a:lnTo>
                  <a:lnTo>
                    <a:pt x="762" y="327"/>
                  </a:lnTo>
                  <a:lnTo>
                    <a:pt x="687" y="300"/>
                  </a:lnTo>
                  <a:lnTo>
                    <a:pt x="588" y="139"/>
                  </a:lnTo>
                  <a:lnTo>
                    <a:pt x="509" y="174"/>
                  </a:lnTo>
                  <a:lnTo>
                    <a:pt x="407" y="43"/>
                  </a:lnTo>
                  <a:lnTo>
                    <a:pt x="233" y="70"/>
                  </a:lnTo>
                  <a:lnTo>
                    <a:pt x="87" y="0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6" name="Freeform 300">
              <a:extLst>
                <a:ext uri="{FF2B5EF4-FFF2-40B4-BE49-F238E27FC236}">
                  <a16:creationId xmlns:a16="http://schemas.microsoft.com/office/drawing/2014/main" id="{E74A091F-39CE-4856-B6A9-58296BDCE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4197" y="3557028"/>
              <a:ext cx="108106" cy="122987"/>
            </a:xfrm>
            <a:custGeom>
              <a:avLst/>
              <a:gdLst>
                <a:gd name="T0" fmla="*/ 0 w 152"/>
                <a:gd name="T1" fmla="*/ 2 h 184"/>
                <a:gd name="T2" fmla="*/ 1 w 152"/>
                <a:gd name="T3" fmla="*/ 4 h 184"/>
                <a:gd name="T4" fmla="*/ 3 w 152"/>
                <a:gd name="T5" fmla="*/ 4 h 184"/>
                <a:gd name="T6" fmla="*/ 4 w 152"/>
                <a:gd name="T7" fmla="*/ 0 h 184"/>
                <a:gd name="T8" fmla="*/ 2 w 152"/>
                <a:gd name="T9" fmla="*/ 0 h 184"/>
                <a:gd name="T10" fmla="*/ 0 w 152"/>
                <a:gd name="T11" fmla="*/ 2 h 1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2"/>
                <a:gd name="T19" fmla="*/ 0 h 184"/>
                <a:gd name="T20" fmla="*/ 152 w 152"/>
                <a:gd name="T21" fmla="*/ 184 h 1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2" h="184">
                  <a:moveTo>
                    <a:pt x="0" y="91"/>
                  </a:moveTo>
                  <a:lnTo>
                    <a:pt x="61" y="180"/>
                  </a:lnTo>
                  <a:lnTo>
                    <a:pt x="140" y="184"/>
                  </a:lnTo>
                  <a:lnTo>
                    <a:pt x="152" y="0"/>
                  </a:lnTo>
                  <a:lnTo>
                    <a:pt x="97" y="10"/>
                  </a:lnTo>
                  <a:lnTo>
                    <a:pt x="0" y="9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7" name="Freeform 301">
              <a:extLst>
                <a:ext uri="{FF2B5EF4-FFF2-40B4-BE49-F238E27FC236}">
                  <a16:creationId xmlns:a16="http://schemas.microsoft.com/office/drawing/2014/main" id="{E92D5212-90A9-4E31-981A-00C5CD207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7216" y="3714823"/>
              <a:ext cx="152330" cy="74257"/>
            </a:xfrm>
            <a:custGeom>
              <a:avLst/>
              <a:gdLst>
                <a:gd name="T0" fmla="*/ 0 w 215"/>
                <a:gd name="T1" fmla="*/ 1 h 111"/>
                <a:gd name="T2" fmla="*/ 0 w 215"/>
                <a:gd name="T3" fmla="*/ 0 h 111"/>
                <a:gd name="T4" fmla="*/ 1 w 215"/>
                <a:gd name="T5" fmla="*/ 1 h 111"/>
                <a:gd name="T6" fmla="*/ 3 w 215"/>
                <a:gd name="T7" fmla="*/ 0 h 111"/>
                <a:gd name="T8" fmla="*/ 5 w 215"/>
                <a:gd name="T9" fmla="*/ 1 h 111"/>
                <a:gd name="T10" fmla="*/ 5 w 215"/>
                <a:gd name="T11" fmla="*/ 3 h 111"/>
                <a:gd name="T12" fmla="*/ 5 w 215"/>
                <a:gd name="T13" fmla="*/ 1 h 111"/>
                <a:gd name="T14" fmla="*/ 3 w 215"/>
                <a:gd name="T15" fmla="*/ 1 h 111"/>
                <a:gd name="T16" fmla="*/ 3 w 215"/>
                <a:gd name="T17" fmla="*/ 1 h 111"/>
                <a:gd name="T18" fmla="*/ 3 w 215"/>
                <a:gd name="T19" fmla="*/ 2 h 111"/>
                <a:gd name="T20" fmla="*/ 2 w 215"/>
                <a:gd name="T21" fmla="*/ 3 h 111"/>
                <a:gd name="T22" fmla="*/ 0 w 215"/>
                <a:gd name="T23" fmla="*/ 1 h 11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15"/>
                <a:gd name="T37" fmla="*/ 0 h 111"/>
                <a:gd name="T38" fmla="*/ 215 w 215"/>
                <a:gd name="T39" fmla="*/ 111 h 11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15" h="111">
                  <a:moveTo>
                    <a:pt x="0" y="60"/>
                  </a:moveTo>
                  <a:lnTo>
                    <a:pt x="18" y="0"/>
                  </a:lnTo>
                  <a:lnTo>
                    <a:pt x="65" y="37"/>
                  </a:lnTo>
                  <a:lnTo>
                    <a:pt x="146" y="2"/>
                  </a:lnTo>
                  <a:lnTo>
                    <a:pt x="215" y="45"/>
                  </a:lnTo>
                  <a:lnTo>
                    <a:pt x="200" y="108"/>
                  </a:lnTo>
                  <a:lnTo>
                    <a:pt x="193" y="54"/>
                  </a:lnTo>
                  <a:lnTo>
                    <a:pt x="146" y="35"/>
                  </a:lnTo>
                  <a:lnTo>
                    <a:pt x="103" y="66"/>
                  </a:lnTo>
                  <a:lnTo>
                    <a:pt x="115" y="98"/>
                  </a:lnTo>
                  <a:lnTo>
                    <a:pt x="96" y="111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8" name="Freeform 302">
              <a:extLst>
                <a:ext uri="{FF2B5EF4-FFF2-40B4-BE49-F238E27FC236}">
                  <a16:creationId xmlns:a16="http://schemas.microsoft.com/office/drawing/2014/main" id="{57819826-093B-4AD3-AFBB-1C614596B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7572" y="4564132"/>
              <a:ext cx="218667" cy="248295"/>
            </a:xfrm>
            <a:custGeom>
              <a:avLst/>
              <a:gdLst>
                <a:gd name="T0" fmla="*/ 0 w 311"/>
                <a:gd name="T1" fmla="*/ 3 h 377"/>
                <a:gd name="T2" fmla="*/ 1 w 311"/>
                <a:gd name="T3" fmla="*/ 1 h 377"/>
                <a:gd name="T4" fmla="*/ 3 w 311"/>
                <a:gd name="T5" fmla="*/ 0 h 377"/>
                <a:gd name="T6" fmla="*/ 4 w 311"/>
                <a:gd name="T7" fmla="*/ 1 h 377"/>
                <a:gd name="T8" fmla="*/ 4 w 311"/>
                <a:gd name="T9" fmla="*/ 3 h 377"/>
                <a:gd name="T10" fmla="*/ 6 w 311"/>
                <a:gd name="T11" fmla="*/ 3 h 377"/>
                <a:gd name="T12" fmla="*/ 6 w 311"/>
                <a:gd name="T13" fmla="*/ 5 h 377"/>
                <a:gd name="T14" fmla="*/ 7 w 311"/>
                <a:gd name="T15" fmla="*/ 5 h 377"/>
                <a:gd name="T16" fmla="*/ 7 w 311"/>
                <a:gd name="T17" fmla="*/ 7 h 377"/>
                <a:gd name="T18" fmla="*/ 6 w 311"/>
                <a:gd name="T19" fmla="*/ 9 h 377"/>
                <a:gd name="T20" fmla="*/ 4 w 311"/>
                <a:gd name="T21" fmla="*/ 9 h 377"/>
                <a:gd name="T22" fmla="*/ 4 w 311"/>
                <a:gd name="T23" fmla="*/ 7 h 377"/>
                <a:gd name="T24" fmla="*/ 0 w 311"/>
                <a:gd name="T25" fmla="*/ 3 h 3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11"/>
                <a:gd name="T40" fmla="*/ 0 h 377"/>
                <a:gd name="T41" fmla="*/ 311 w 311"/>
                <a:gd name="T42" fmla="*/ 377 h 37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11" h="377">
                  <a:moveTo>
                    <a:pt x="0" y="141"/>
                  </a:moveTo>
                  <a:lnTo>
                    <a:pt x="21" y="23"/>
                  </a:lnTo>
                  <a:lnTo>
                    <a:pt x="134" y="0"/>
                  </a:lnTo>
                  <a:lnTo>
                    <a:pt x="169" y="39"/>
                  </a:lnTo>
                  <a:lnTo>
                    <a:pt x="177" y="130"/>
                  </a:lnTo>
                  <a:lnTo>
                    <a:pt x="260" y="143"/>
                  </a:lnTo>
                  <a:lnTo>
                    <a:pt x="270" y="205"/>
                  </a:lnTo>
                  <a:lnTo>
                    <a:pt x="311" y="218"/>
                  </a:lnTo>
                  <a:lnTo>
                    <a:pt x="305" y="295"/>
                  </a:lnTo>
                  <a:lnTo>
                    <a:pt x="263" y="377"/>
                  </a:lnTo>
                  <a:lnTo>
                    <a:pt x="159" y="371"/>
                  </a:lnTo>
                  <a:lnTo>
                    <a:pt x="180" y="281"/>
                  </a:lnTo>
                  <a:lnTo>
                    <a:pt x="0" y="14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9" name="Freeform 303">
              <a:extLst>
                <a:ext uri="{FF2B5EF4-FFF2-40B4-BE49-F238E27FC236}">
                  <a16:creationId xmlns:a16="http://schemas.microsoft.com/office/drawing/2014/main" id="{2E770DBA-A642-490A-B3DA-A045FC682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6355" y="4000247"/>
              <a:ext cx="331687" cy="531399"/>
            </a:xfrm>
            <a:custGeom>
              <a:avLst/>
              <a:gdLst>
                <a:gd name="T0" fmla="*/ 0 w 476"/>
                <a:gd name="T1" fmla="*/ 4 h 803"/>
                <a:gd name="T2" fmla="*/ 0 w 476"/>
                <a:gd name="T3" fmla="*/ 6 h 803"/>
                <a:gd name="T4" fmla="*/ 2 w 476"/>
                <a:gd name="T5" fmla="*/ 9 h 803"/>
                <a:gd name="T6" fmla="*/ 4 w 476"/>
                <a:gd name="T7" fmla="*/ 15 h 803"/>
                <a:gd name="T8" fmla="*/ 9 w 476"/>
                <a:gd name="T9" fmla="*/ 19 h 803"/>
                <a:gd name="T10" fmla="*/ 10 w 476"/>
                <a:gd name="T11" fmla="*/ 18 h 803"/>
                <a:gd name="T12" fmla="*/ 11 w 476"/>
                <a:gd name="T13" fmla="*/ 17 h 803"/>
                <a:gd name="T14" fmla="*/ 10 w 476"/>
                <a:gd name="T15" fmla="*/ 16 h 803"/>
                <a:gd name="T16" fmla="*/ 10 w 476"/>
                <a:gd name="T17" fmla="*/ 16 h 803"/>
                <a:gd name="T18" fmla="*/ 11 w 476"/>
                <a:gd name="T19" fmla="*/ 13 h 803"/>
                <a:gd name="T20" fmla="*/ 10 w 476"/>
                <a:gd name="T21" fmla="*/ 11 h 803"/>
                <a:gd name="T22" fmla="*/ 9 w 476"/>
                <a:gd name="T23" fmla="*/ 11 h 803"/>
                <a:gd name="T24" fmla="*/ 9 w 476"/>
                <a:gd name="T25" fmla="*/ 9 h 803"/>
                <a:gd name="T26" fmla="*/ 9 w 476"/>
                <a:gd name="T27" fmla="*/ 10 h 803"/>
                <a:gd name="T28" fmla="*/ 7 w 476"/>
                <a:gd name="T29" fmla="*/ 9 h 803"/>
                <a:gd name="T30" fmla="*/ 7 w 476"/>
                <a:gd name="T31" fmla="*/ 8 h 803"/>
                <a:gd name="T32" fmla="*/ 8 w 476"/>
                <a:gd name="T33" fmla="*/ 5 h 803"/>
                <a:gd name="T34" fmla="*/ 10 w 476"/>
                <a:gd name="T35" fmla="*/ 4 h 803"/>
                <a:gd name="T36" fmla="*/ 9 w 476"/>
                <a:gd name="T37" fmla="*/ 4 h 803"/>
                <a:gd name="T38" fmla="*/ 10 w 476"/>
                <a:gd name="T39" fmla="*/ 3 h 803"/>
                <a:gd name="T40" fmla="*/ 7 w 476"/>
                <a:gd name="T41" fmla="*/ 2 h 803"/>
                <a:gd name="T42" fmla="*/ 5 w 476"/>
                <a:gd name="T43" fmla="*/ 0 h 803"/>
                <a:gd name="T44" fmla="*/ 5 w 476"/>
                <a:gd name="T45" fmla="*/ 2 h 803"/>
                <a:gd name="T46" fmla="*/ 3 w 476"/>
                <a:gd name="T47" fmla="*/ 3 h 803"/>
                <a:gd name="T48" fmla="*/ 2 w 476"/>
                <a:gd name="T49" fmla="*/ 5 h 803"/>
                <a:gd name="T50" fmla="*/ 1 w 476"/>
                <a:gd name="T51" fmla="*/ 5 h 803"/>
                <a:gd name="T52" fmla="*/ 1 w 476"/>
                <a:gd name="T53" fmla="*/ 3 h 803"/>
                <a:gd name="T54" fmla="*/ 0 w 476"/>
                <a:gd name="T55" fmla="*/ 4 h 80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76"/>
                <a:gd name="T85" fmla="*/ 0 h 803"/>
                <a:gd name="T86" fmla="*/ 476 w 476"/>
                <a:gd name="T87" fmla="*/ 803 h 80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76" h="803">
                  <a:moveTo>
                    <a:pt x="0" y="188"/>
                  </a:moveTo>
                  <a:lnTo>
                    <a:pt x="8" y="254"/>
                  </a:lnTo>
                  <a:lnTo>
                    <a:pt x="93" y="364"/>
                  </a:lnTo>
                  <a:lnTo>
                    <a:pt x="188" y="627"/>
                  </a:lnTo>
                  <a:lnTo>
                    <a:pt x="408" y="803"/>
                  </a:lnTo>
                  <a:lnTo>
                    <a:pt x="446" y="771"/>
                  </a:lnTo>
                  <a:lnTo>
                    <a:pt x="468" y="714"/>
                  </a:lnTo>
                  <a:lnTo>
                    <a:pt x="435" y="696"/>
                  </a:lnTo>
                  <a:lnTo>
                    <a:pt x="455" y="681"/>
                  </a:lnTo>
                  <a:lnTo>
                    <a:pt x="476" y="542"/>
                  </a:lnTo>
                  <a:lnTo>
                    <a:pt x="444" y="480"/>
                  </a:lnTo>
                  <a:lnTo>
                    <a:pt x="412" y="480"/>
                  </a:lnTo>
                  <a:lnTo>
                    <a:pt x="412" y="405"/>
                  </a:lnTo>
                  <a:lnTo>
                    <a:pt x="369" y="438"/>
                  </a:lnTo>
                  <a:lnTo>
                    <a:pt x="318" y="410"/>
                  </a:lnTo>
                  <a:lnTo>
                    <a:pt x="287" y="327"/>
                  </a:lnTo>
                  <a:lnTo>
                    <a:pt x="338" y="226"/>
                  </a:lnTo>
                  <a:lnTo>
                    <a:pt x="435" y="178"/>
                  </a:lnTo>
                  <a:lnTo>
                    <a:pt x="407" y="161"/>
                  </a:lnTo>
                  <a:lnTo>
                    <a:pt x="423" y="111"/>
                  </a:lnTo>
                  <a:lnTo>
                    <a:pt x="313" y="101"/>
                  </a:lnTo>
                  <a:lnTo>
                    <a:pt x="231" y="0"/>
                  </a:lnTo>
                  <a:lnTo>
                    <a:pt x="213" y="75"/>
                  </a:lnTo>
                  <a:lnTo>
                    <a:pt x="126" y="132"/>
                  </a:lnTo>
                  <a:lnTo>
                    <a:pt x="81" y="211"/>
                  </a:lnTo>
                  <a:lnTo>
                    <a:pt x="31" y="199"/>
                  </a:lnTo>
                  <a:lnTo>
                    <a:pt x="37" y="151"/>
                  </a:lnTo>
                  <a:lnTo>
                    <a:pt x="0" y="18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0" name="Freeform 304">
              <a:extLst>
                <a:ext uri="{FF2B5EF4-FFF2-40B4-BE49-F238E27FC236}">
                  <a16:creationId xmlns:a16="http://schemas.microsoft.com/office/drawing/2014/main" id="{260DD406-3A1C-452E-B310-B4C995A1F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5504" y="3828529"/>
              <a:ext cx="113019" cy="113706"/>
            </a:xfrm>
            <a:custGeom>
              <a:avLst/>
              <a:gdLst>
                <a:gd name="T0" fmla="*/ 0 w 159"/>
                <a:gd name="T1" fmla="*/ 2 h 173"/>
                <a:gd name="T2" fmla="*/ 1 w 159"/>
                <a:gd name="T3" fmla="*/ 0 h 173"/>
                <a:gd name="T4" fmla="*/ 4 w 159"/>
                <a:gd name="T5" fmla="*/ 0 h 173"/>
                <a:gd name="T6" fmla="*/ 3 w 159"/>
                <a:gd name="T7" fmla="*/ 4 h 173"/>
                <a:gd name="T8" fmla="*/ 1 w 159"/>
                <a:gd name="T9" fmla="*/ 4 h 173"/>
                <a:gd name="T10" fmla="*/ 0 w 159"/>
                <a:gd name="T11" fmla="*/ 2 h 1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9"/>
                <a:gd name="T19" fmla="*/ 0 h 173"/>
                <a:gd name="T20" fmla="*/ 159 w 159"/>
                <a:gd name="T21" fmla="*/ 173 h 1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9" h="173">
                  <a:moveTo>
                    <a:pt x="0" y="79"/>
                  </a:moveTo>
                  <a:lnTo>
                    <a:pt x="44" y="0"/>
                  </a:lnTo>
                  <a:lnTo>
                    <a:pt x="159" y="12"/>
                  </a:lnTo>
                  <a:lnTo>
                    <a:pt x="146" y="161"/>
                  </a:lnTo>
                  <a:lnTo>
                    <a:pt x="62" y="173"/>
                  </a:lnTo>
                  <a:lnTo>
                    <a:pt x="0" y="7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1" name="Freeform 305">
              <a:extLst>
                <a:ext uri="{FF2B5EF4-FFF2-40B4-BE49-F238E27FC236}">
                  <a16:creationId xmlns:a16="http://schemas.microsoft.com/office/drawing/2014/main" id="{B85E6046-E4E6-444B-8D4F-0F075EDD5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2313" y="3684657"/>
              <a:ext cx="27026" cy="20885"/>
            </a:xfrm>
            <a:custGeom>
              <a:avLst/>
              <a:gdLst>
                <a:gd name="T0" fmla="*/ 0 w 39"/>
                <a:gd name="T1" fmla="*/ 1 h 32"/>
                <a:gd name="T2" fmla="*/ 1 w 39"/>
                <a:gd name="T3" fmla="*/ 1 h 32"/>
                <a:gd name="T4" fmla="*/ 1 w 39"/>
                <a:gd name="T5" fmla="*/ 0 h 32"/>
                <a:gd name="T6" fmla="*/ 0 w 39"/>
                <a:gd name="T7" fmla="*/ 1 h 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9"/>
                <a:gd name="T13" fmla="*/ 0 h 32"/>
                <a:gd name="T14" fmla="*/ 39 w 39"/>
                <a:gd name="T15" fmla="*/ 32 h 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9" h="32">
                  <a:moveTo>
                    <a:pt x="0" y="32"/>
                  </a:moveTo>
                  <a:lnTo>
                    <a:pt x="36" y="26"/>
                  </a:lnTo>
                  <a:lnTo>
                    <a:pt x="39" y="0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2" name="Freeform 306">
              <a:extLst>
                <a:ext uri="{FF2B5EF4-FFF2-40B4-BE49-F238E27FC236}">
                  <a16:creationId xmlns:a16="http://schemas.microsoft.com/office/drawing/2014/main" id="{6BED00D0-1A0F-4BE1-8FA6-BE38021FB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004" y="1454641"/>
              <a:ext cx="796048" cy="761129"/>
            </a:xfrm>
            <a:custGeom>
              <a:avLst/>
              <a:gdLst>
                <a:gd name="T0" fmla="*/ 2 w 1139"/>
                <a:gd name="T1" fmla="*/ 11 h 1152"/>
                <a:gd name="T2" fmla="*/ 2 w 1139"/>
                <a:gd name="T3" fmla="*/ 12 h 1152"/>
                <a:gd name="T4" fmla="*/ 5 w 1139"/>
                <a:gd name="T5" fmla="*/ 13 h 1152"/>
                <a:gd name="T6" fmla="*/ 6 w 1139"/>
                <a:gd name="T7" fmla="*/ 12 h 1152"/>
                <a:gd name="T8" fmla="*/ 3 w 1139"/>
                <a:gd name="T9" fmla="*/ 15 h 1152"/>
                <a:gd name="T10" fmla="*/ 3 w 1139"/>
                <a:gd name="T11" fmla="*/ 17 h 1152"/>
                <a:gd name="T12" fmla="*/ 3 w 1139"/>
                <a:gd name="T13" fmla="*/ 18 h 1152"/>
                <a:gd name="T14" fmla="*/ 3 w 1139"/>
                <a:gd name="T15" fmla="*/ 19 h 1152"/>
                <a:gd name="T16" fmla="*/ 4 w 1139"/>
                <a:gd name="T17" fmla="*/ 20 h 1152"/>
                <a:gd name="T18" fmla="*/ 5 w 1139"/>
                <a:gd name="T19" fmla="*/ 19 h 1152"/>
                <a:gd name="T20" fmla="*/ 5 w 1139"/>
                <a:gd name="T21" fmla="*/ 21 h 1152"/>
                <a:gd name="T22" fmla="*/ 8 w 1139"/>
                <a:gd name="T23" fmla="*/ 21 h 1152"/>
                <a:gd name="T24" fmla="*/ 9 w 1139"/>
                <a:gd name="T25" fmla="*/ 21 h 1152"/>
                <a:gd name="T26" fmla="*/ 8 w 1139"/>
                <a:gd name="T27" fmla="*/ 24 h 1152"/>
                <a:gd name="T28" fmla="*/ 7 w 1139"/>
                <a:gd name="T29" fmla="*/ 25 h 1152"/>
                <a:gd name="T30" fmla="*/ 4 w 1139"/>
                <a:gd name="T31" fmla="*/ 26 h 1152"/>
                <a:gd name="T32" fmla="*/ 7 w 1139"/>
                <a:gd name="T33" fmla="*/ 26 h 1152"/>
                <a:gd name="T34" fmla="*/ 8 w 1139"/>
                <a:gd name="T35" fmla="*/ 24 h 1152"/>
                <a:gd name="T36" fmla="*/ 12 w 1139"/>
                <a:gd name="T37" fmla="*/ 22 h 1152"/>
                <a:gd name="T38" fmla="*/ 12 w 1139"/>
                <a:gd name="T39" fmla="*/ 20 h 1152"/>
                <a:gd name="T40" fmla="*/ 16 w 1139"/>
                <a:gd name="T41" fmla="*/ 16 h 1152"/>
                <a:gd name="T42" fmla="*/ 16 w 1139"/>
                <a:gd name="T43" fmla="*/ 17 h 1152"/>
                <a:gd name="T44" fmla="*/ 17 w 1139"/>
                <a:gd name="T45" fmla="*/ 18 h 1152"/>
                <a:gd name="T46" fmla="*/ 14 w 1139"/>
                <a:gd name="T47" fmla="*/ 19 h 1152"/>
                <a:gd name="T48" fmla="*/ 14 w 1139"/>
                <a:gd name="T49" fmla="*/ 20 h 1152"/>
                <a:gd name="T50" fmla="*/ 17 w 1139"/>
                <a:gd name="T51" fmla="*/ 18 h 1152"/>
                <a:gd name="T52" fmla="*/ 18 w 1139"/>
                <a:gd name="T53" fmla="*/ 17 h 1152"/>
                <a:gd name="T54" fmla="*/ 19 w 1139"/>
                <a:gd name="T55" fmla="*/ 17 h 1152"/>
                <a:gd name="T56" fmla="*/ 21 w 1139"/>
                <a:gd name="T57" fmla="*/ 19 h 1152"/>
                <a:gd name="T58" fmla="*/ 25 w 1139"/>
                <a:gd name="T59" fmla="*/ 19 h 1152"/>
                <a:gd name="T60" fmla="*/ 25 w 1139"/>
                <a:gd name="T61" fmla="*/ 20 h 1152"/>
                <a:gd name="T62" fmla="*/ 26 w 1139"/>
                <a:gd name="T63" fmla="*/ 20 h 1152"/>
                <a:gd name="T64" fmla="*/ 24 w 1139"/>
                <a:gd name="T65" fmla="*/ 19 h 1152"/>
                <a:gd name="T66" fmla="*/ 14 w 1139"/>
                <a:gd name="T67" fmla="*/ 2 h 1152"/>
                <a:gd name="T68" fmla="*/ 11 w 1139"/>
                <a:gd name="T69" fmla="*/ 1 h 1152"/>
                <a:gd name="T70" fmla="*/ 10 w 1139"/>
                <a:gd name="T71" fmla="*/ 1 h 1152"/>
                <a:gd name="T72" fmla="*/ 10 w 1139"/>
                <a:gd name="T73" fmla="*/ 0 h 1152"/>
                <a:gd name="T74" fmla="*/ 7 w 1139"/>
                <a:gd name="T75" fmla="*/ 1 h 1152"/>
                <a:gd name="T76" fmla="*/ 7 w 1139"/>
                <a:gd name="T77" fmla="*/ 1 h 1152"/>
                <a:gd name="T78" fmla="*/ 6 w 1139"/>
                <a:gd name="T79" fmla="*/ 3 h 1152"/>
                <a:gd name="T80" fmla="*/ 4 w 1139"/>
                <a:gd name="T81" fmla="*/ 4 h 1152"/>
                <a:gd name="T82" fmla="*/ 2 w 1139"/>
                <a:gd name="T83" fmla="*/ 5 h 1152"/>
                <a:gd name="T84" fmla="*/ 4 w 1139"/>
                <a:gd name="T85" fmla="*/ 8 h 1152"/>
                <a:gd name="T86" fmla="*/ 5 w 1139"/>
                <a:gd name="T87" fmla="*/ 9 h 1152"/>
                <a:gd name="T88" fmla="*/ 6 w 1139"/>
                <a:gd name="T89" fmla="*/ 9 h 1152"/>
                <a:gd name="T90" fmla="*/ 4 w 1139"/>
                <a:gd name="T91" fmla="*/ 9 h 1152"/>
                <a:gd name="T92" fmla="*/ 3 w 1139"/>
                <a:gd name="T93" fmla="*/ 9 h 115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39"/>
                <a:gd name="T142" fmla="*/ 0 h 1152"/>
                <a:gd name="T143" fmla="*/ 1139 w 1139"/>
                <a:gd name="T144" fmla="*/ 1152 h 115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39" h="1152">
                  <a:moveTo>
                    <a:pt x="0" y="441"/>
                  </a:moveTo>
                  <a:lnTo>
                    <a:pt x="74" y="463"/>
                  </a:lnTo>
                  <a:lnTo>
                    <a:pt x="45" y="472"/>
                  </a:lnTo>
                  <a:lnTo>
                    <a:pt x="75" y="514"/>
                  </a:lnTo>
                  <a:lnTo>
                    <a:pt x="190" y="510"/>
                  </a:lnTo>
                  <a:lnTo>
                    <a:pt x="205" y="538"/>
                  </a:lnTo>
                  <a:lnTo>
                    <a:pt x="278" y="503"/>
                  </a:lnTo>
                  <a:lnTo>
                    <a:pt x="253" y="517"/>
                  </a:lnTo>
                  <a:lnTo>
                    <a:pt x="267" y="587"/>
                  </a:lnTo>
                  <a:lnTo>
                    <a:pt x="111" y="655"/>
                  </a:lnTo>
                  <a:lnTo>
                    <a:pt x="72" y="729"/>
                  </a:lnTo>
                  <a:lnTo>
                    <a:pt x="107" y="718"/>
                  </a:lnTo>
                  <a:lnTo>
                    <a:pt x="79" y="737"/>
                  </a:lnTo>
                  <a:lnTo>
                    <a:pt x="107" y="761"/>
                  </a:lnTo>
                  <a:lnTo>
                    <a:pt x="165" y="771"/>
                  </a:lnTo>
                  <a:lnTo>
                    <a:pt x="134" y="809"/>
                  </a:lnTo>
                  <a:lnTo>
                    <a:pt x="159" y="847"/>
                  </a:lnTo>
                  <a:lnTo>
                    <a:pt x="190" y="852"/>
                  </a:lnTo>
                  <a:lnTo>
                    <a:pt x="250" y="771"/>
                  </a:lnTo>
                  <a:lnTo>
                    <a:pt x="213" y="809"/>
                  </a:lnTo>
                  <a:lnTo>
                    <a:pt x="244" y="887"/>
                  </a:lnTo>
                  <a:lnTo>
                    <a:pt x="228" y="917"/>
                  </a:lnTo>
                  <a:lnTo>
                    <a:pt x="298" y="872"/>
                  </a:lnTo>
                  <a:lnTo>
                    <a:pt x="346" y="928"/>
                  </a:lnTo>
                  <a:lnTo>
                    <a:pt x="363" y="895"/>
                  </a:lnTo>
                  <a:lnTo>
                    <a:pt x="378" y="917"/>
                  </a:lnTo>
                  <a:lnTo>
                    <a:pt x="431" y="889"/>
                  </a:lnTo>
                  <a:lnTo>
                    <a:pt x="360" y="1032"/>
                  </a:lnTo>
                  <a:lnTo>
                    <a:pt x="299" y="1060"/>
                  </a:lnTo>
                  <a:lnTo>
                    <a:pt x="298" y="1093"/>
                  </a:lnTo>
                  <a:lnTo>
                    <a:pt x="228" y="1094"/>
                  </a:lnTo>
                  <a:lnTo>
                    <a:pt x="176" y="1152"/>
                  </a:lnTo>
                  <a:lnTo>
                    <a:pt x="244" y="1109"/>
                  </a:lnTo>
                  <a:lnTo>
                    <a:pt x="317" y="1110"/>
                  </a:lnTo>
                  <a:lnTo>
                    <a:pt x="360" y="1075"/>
                  </a:lnTo>
                  <a:lnTo>
                    <a:pt x="339" y="1047"/>
                  </a:lnTo>
                  <a:lnTo>
                    <a:pt x="386" y="1051"/>
                  </a:lnTo>
                  <a:lnTo>
                    <a:pt x="528" y="943"/>
                  </a:lnTo>
                  <a:lnTo>
                    <a:pt x="559" y="904"/>
                  </a:lnTo>
                  <a:lnTo>
                    <a:pt x="532" y="871"/>
                  </a:lnTo>
                  <a:lnTo>
                    <a:pt x="660" y="740"/>
                  </a:lnTo>
                  <a:lnTo>
                    <a:pt x="676" y="675"/>
                  </a:lnTo>
                  <a:lnTo>
                    <a:pt x="661" y="740"/>
                  </a:lnTo>
                  <a:lnTo>
                    <a:pt x="715" y="728"/>
                  </a:lnTo>
                  <a:lnTo>
                    <a:pt x="684" y="755"/>
                  </a:lnTo>
                  <a:lnTo>
                    <a:pt x="727" y="767"/>
                  </a:lnTo>
                  <a:lnTo>
                    <a:pt x="635" y="776"/>
                  </a:lnTo>
                  <a:lnTo>
                    <a:pt x="615" y="841"/>
                  </a:lnTo>
                  <a:lnTo>
                    <a:pt x="650" y="837"/>
                  </a:lnTo>
                  <a:lnTo>
                    <a:pt x="618" y="882"/>
                  </a:lnTo>
                  <a:lnTo>
                    <a:pt x="740" y="825"/>
                  </a:lnTo>
                  <a:lnTo>
                    <a:pt x="760" y="790"/>
                  </a:lnTo>
                  <a:lnTo>
                    <a:pt x="739" y="774"/>
                  </a:lnTo>
                  <a:lnTo>
                    <a:pt x="767" y="743"/>
                  </a:lnTo>
                  <a:lnTo>
                    <a:pt x="763" y="767"/>
                  </a:lnTo>
                  <a:lnTo>
                    <a:pt x="823" y="753"/>
                  </a:lnTo>
                  <a:lnTo>
                    <a:pt x="813" y="779"/>
                  </a:lnTo>
                  <a:lnTo>
                    <a:pt x="911" y="825"/>
                  </a:lnTo>
                  <a:lnTo>
                    <a:pt x="1059" y="847"/>
                  </a:lnTo>
                  <a:lnTo>
                    <a:pt x="1083" y="821"/>
                  </a:lnTo>
                  <a:lnTo>
                    <a:pt x="1105" y="835"/>
                  </a:lnTo>
                  <a:lnTo>
                    <a:pt x="1076" y="860"/>
                  </a:lnTo>
                  <a:lnTo>
                    <a:pt x="1120" y="887"/>
                  </a:lnTo>
                  <a:lnTo>
                    <a:pt x="1139" y="866"/>
                  </a:lnTo>
                  <a:lnTo>
                    <a:pt x="1104" y="809"/>
                  </a:lnTo>
                  <a:lnTo>
                    <a:pt x="1032" y="809"/>
                  </a:lnTo>
                  <a:lnTo>
                    <a:pt x="1032" y="132"/>
                  </a:lnTo>
                  <a:lnTo>
                    <a:pt x="621" y="77"/>
                  </a:lnTo>
                  <a:lnTo>
                    <a:pt x="607" y="43"/>
                  </a:lnTo>
                  <a:lnTo>
                    <a:pt x="495" y="22"/>
                  </a:lnTo>
                  <a:lnTo>
                    <a:pt x="481" y="50"/>
                  </a:lnTo>
                  <a:lnTo>
                    <a:pt x="449" y="42"/>
                  </a:lnTo>
                  <a:lnTo>
                    <a:pt x="480" y="17"/>
                  </a:lnTo>
                  <a:lnTo>
                    <a:pt x="433" y="0"/>
                  </a:lnTo>
                  <a:lnTo>
                    <a:pt x="388" y="43"/>
                  </a:lnTo>
                  <a:lnTo>
                    <a:pt x="314" y="50"/>
                  </a:lnTo>
                  <a:lnTo>
                    <a:pt x="307" y="89"/>
                  </a:lnTo>
                  <a:lnTo>
                    <a:pt x="301" y="65"/>
                  </a:lnTo>
                  <a:lnTo>
                    <a:pt x="233" y="88"/>
                  </a:lnTo>
                  <a:lnTo>
                    <a:pt x="244" y="119"/>
                  </a:lnTo>
                  <a:lnTo>
                    <a:pt x="213" y="109"/>
                  </a:lnTo>
                  <a:lnTo>
                    <a:pt x="168" y="176"/>
                  </a:lnTo>
                  <a:lnTo>
                    <a:pt x="72" y="197"/>
                  </a:lnTo>
                  <a:lnTo>
                    <a:pt x="75" y="229"/>
                  </a:lnTo>
                  <a:lnTo>
                    <a:pt x="48" y="235"/>
                  </a:lnTo>
                  <a:lnTo>
                    <a:pt x="165" y="331"/>
                  </a:lnTo>
                  <a:lnTo>
                    <a:pt x="328" y="377"/>
                  </a:lnTo>
                  <a:lnTo>
                    <a:pt x="228" y="364"/>
                  </a:lnTo>
                  <a:lnTo>
                    <a:pt x="233" y="391"/>
                  </a:lnTo>
                  <a:lnTo>
                    <a:pt x="273" y="392"/>
                  </a:lnTo>
                  <a:lnTo>
                    <a:pt x="239" y="411"/>
                  </a:lnTo>
                  <a:lnTo>
                    <a:pt x="165" y="407"/>
                  </a:lnTo>
                  <a:lnTo>
                    <a:pt x="165" y="368"/>
                  </a:lnTo>
                  <a:lnTo>
                    <a:pt x="129" y="372"/>
                  </a:lnTo>
                  <a:lnTo>
                    <a:pt x="0" y="44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3" name="Freeform 307">
              <a:extLst>
                <a:ext uri="{FF2B5EF4-FFF2-40B4-BE49-F238E27FC236}">
                  <a16:creationId xmlns:a16="http://schemas.microsoft.com/office/drawing/2014/main" id="{3E3FE80E-9FB9-41D7-88B8-B6C727DF9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1319" y="3406195"/>
              <a:ext cx="31940" cy="39449"/>
            </a:xfrm>
            <a:custGeom>
              <a:avLst/>
              <a:gdLst>
                <a:gd name="T0" fmla="*/ 0 w 45"/>
                <a:gd name="T1" fmla="*/ 1 h 62"/>
                <a:gd name="T2" fmla="*/ 0 w 45"/>
                <a:gd name="T3" fmla="*/ 0 h 62"/>
                <a:gd name="T4" fmla="*/ 1 w 45"/>
                <a:gd name="T5" fmla="*/ 1 h 62"/>
                <a:gd name="T6" fmla="*/ 0 w 45"/>
                <a:gd name="T7" fmla="*/ 1 h 62"/>
                <a:gd name="T8" fmla="*/ 0 w 45"/>
                <a:gd name="T9" fmla="*/ 1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"/>
                <a:gd name="T16" fmla="*/ 0 h 62"/>
                <a:gd name="T17" fmla="*/ 45 w 45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" h="62">
                  <a:moveTo>
                    <a:pt x="0" y="23"/>
                  </a:moveTo>
                  <a:lnTo>
                    <a:pt x="4" y="0"/>
                  </a:lnTo>
                  <a:lnTo>
                    <a:pt x="45" y="38"/>
                  </a:lnTo>
                  <a:lnTo>
                    <a:pt x="14" y="62"/>
                  </a:lnTo>
                  <a:lnTo>
                    <a:pt x="0" y="2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4" name="Freeform 308">
              <a:extLst>
                <a:ext uri="{FF2B5EF4-FFF2-40B4-BE49-F238E27FC236}">
                  <a16:creationId xmlns:a16="http://schemas.microsoft.com/office/drawing/2014/main" id="{66DDD54B-81FA-48D2-81E1-782ED3F01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0803" y="2095103"/>
              <a:ext cx="68794" cy="44089"/>
            </a:xfrm>
            <a:custGeom>
              <a:avLst/>
              <a:gdLst>
                <a:gd name="T0" fmla="*/ 0 w 100"/>
                <a:gd name="T1" fmla="*/ 1 h 69"/>
                <a:gd name="T2" fmla="*/ 1 w 100"/>
                <a:gd name="T3" fmla="*/ 1 h 69"/>
                <a:gd name="T4" fmla="*/ 2 w 100"/>
                <a:gd name="T5" fmla="*/ 0 h 69"/>
                <a:gd name="T6" fmla="*/ 1 w 100"/>
                <a:gd name="T7" fmla="*/ 0 h 69"/>
                <a:gd name="T8" fmla="*/ 1 w 100"/>
                <a:gd name="T9" fmla="*/ 1 h 69"/>
                <a:gd name="T10" fmla="*/ 0 w 100"/>
                <a:gd name="T11" fmla="*/ 1 h 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0"/>
                <a:gd name="T19" fmla="*/ 0 h 69"/>
                <a:gd name="T20" fmla="*/ 100 w 100"/>
                <a:gd name="T21" fmla="*/ 69 h 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0" h="69">
                  <a:moveTo>
                    <a:pt x="0" y="28"/>
                  </a:moveTo>
                  <a:lnTo>
                    <a:pt x="28" y="69"/>
                  </a:lnTo>
                  <a:lnTo>
                    <a:pt x="100" y="11"/>
                  </a:lnTo>
                  <a:lnTo>
                    <a:pt x="32" y="0"/>
                  </a:lnTo>
                  <a:lnTo>
                    <a:pt x="41" y="27"/>
                  </a:lnTo>
                  <a:lnTo>
                    <a:pt x="0" y="2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5" name="Freeform 309">
              <a:extLst>
                <a:ext uri="{FF2B5EF4-FFF2-40B4-BE49-F238E27FC236}">
                  <a16:creationId xmlns:a16="http://schemas.microsoft.com/office/drawing/2014/main" id="{C0026E47-E977-4DA5-9F2A-5F2B3A02D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7966" y="2011565"/>
              <a:ext cx="213754" cy="208846"/>
            </a:xfrm>
            <a:custGeom>
              <a:avLst/>
              <a:gdLst>
                <a:gd name="T0" fmla="*/ 0 w 306"/>
                <a:gd name="T1" fmla="*/ 1 h 315"/>
                <a:gd name="T2" fmla="*/ 0 w 306"/>
                <a:gd name="T3" fmla="*/ 2 h 315"/>
                <a:gd name="T4" fmla="*/ 1 w 306"/>
                <a:gd name="T5" fmla="*/ 2 h 315"/>
                <a:gd name="T6" fmla="*/ 2 w 306"/>
                <a:gd name="T7" fmla="*/ 2 h 315"/>
                <a:gd name="T8" fmla="*/ 1 w 306"/>
                <a:gd name="T9" fmla="*/ 1 h 315"/>
                <a:gd name="T10" fmla="*/ 2 w 306"/>
                <a:gd name="T11" fmla="*/ 1 h 315"/>
                <a:gd name="T12" fmla="*/ 3 w 306"/>
                <a:gd name="T13" fmla="*/ 2 h 315"/>
                <a:gd name="T14" fmla="*/ 2 w 306"/>
                <a:gd name="T15" fmla="*/ 1 h 315"/>
                <a:gd name="T16" fmla="*/ 3 w 306"/>
                <a:gd name="T17" fmla="*/ 2 h 315"/>
                <a:gd name="T18" fmla="*/ 4 w 306"/>
                <a:gd name="T19" fmla="*/ 3 h 315"/>
                <a:gd name="T20" fmla="*/ 4 w 306"/>
                <a:gd name="T21" fmla="*/ 4 h 315"/>
                <a:gd name="T22" fmla="*/ 6 w 306"/>
                <a:gd name="T23" fmla="*/ 5 h 315"/>
                <a:gd name="T24" fmla="*/ 5 w 306"/>
                <a:gd name="T25" fmla="*/ 6 h 315"/>
                <a:gd name="T26" fmla="*/ 6 w 306"/>
                <a:gd name="T27" fmla="*/ 5 h 315"/>
                <a:gd name="T28" fmla="*/ 6 w 306"/>
                <a:gd name="T29" fmla="*/ 7 h 315"/>
                <a:gd name="T30" fmla="*/ 7 w 306"/>
                <a:gd name="T31" fmla="*/ 7 h 315"/>
                <a:gd name="T32" fmla="*/ 7 w 306"/>
                <a:gd name="T33" fmla="*/ 6 h 315"/>
                <a:gd name="T34" fmla="*/ 5 w 306"/>
                <a:gd name="T35" fmla="*/ 5 h 315"/>
                <a:gd name="T36" fmla="*/ 2 w 306"/>
                <a:gd name="T37" fmla="*/ 0 h 315"/>
                <a:gd name="T38" fmla="*/ 1 w 306"/>
                <a:gd name="T39" fmla="*/ 1 h 315"/>
                <a:gd name="T40" fmla="*/ 0 w 306"/>
                <a:gd name="T41" fmla="*/ 1 h 31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06"/>
                <a:gd name="T64" fmla="*/ 0 h 315"/>
                <a:gd name="T65" fmla="*/ 306 w 306"/>
                <a:gd name="T66" fmla="*/ 315 h 31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06" h="315">
                  <a:moveTo>
                    <a:pt x="0" y="30"/>
                  </a:moveTo>
                  <a:lnTo>
                    <a:pt x="15" y="77"/>
                  </a:lnTo>
                  <a:lnTo>
                    <a:pt x="56" y="98"/>
                  </a:lnTo>
                  <a:lnTo>
                    <a:pt x="77" y="83"/>
                  </a:lnTo>
                  <a:lnTo>
                    <a:pt x="38" y="58"/>
                  </a:lnTo>
                  <a:lnTo>
                    <a:pt x="77" y="58"/>
                  </a:lnTo>
                  <a:lnTo>
                    <a:pt x="107" y="99"/>
                  </a:lnTo>
                  <a:lnTo>
                    <a:pt x="96" y="27"/>
                  </a:lnTo>
                  <a:lnTo>
                    <a:pt x="120" y="90"/>
                  </a:lnTo>
                  <a:lnTo>
                    <a:pt x="186" y="125"/>
                  </a:lnTo>
                  <a:lnTo>
                    <a:pt x="174" y="169"/>
                  </a:lnTo>
                  <a:lnTo>
                    <a:pt x="249" y="225"/>
                  </a:lnTo>
                  <a:lnTo>
                    <a:pt x="227" y="269"/>
                  </a:lnTo>
                  <a:lnTo>
                    <a:pt x="265" y="233"/>
                  </a:lnTo>
                  <a:lnTo>
                    <a:pt x="275" y="315"/>
                  </a:lnTo>
                  <a:lnTo>
                    <a:pt x="303" y="302"/>
                  </a:lnTo>
                  <a:lnTo>
                    <a:pt x="306" y="240"/>
                  </a:lnTo>
                  <a:lnTo>
                    <a:pt x="235" y="205"/>
                  </a:lnTo>
                  <a:lnTo>
                    <a:pt x="98" y="0"/>
                  </a:lnTo>
                  <a:lnTo>
                    <a:pt x="23" y="58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6" name="Freeform 310">
              <a:extLst>
                <a:ext uri="{FF2B5EF4-FFF2-40B4-BE49-F238E27FC236}">
                  <a16:creationId xmlns:a16="http://schemas.microsoft.com/office/drawing/2014/main" id="{A6CBF982-6EFD-4585-A576-B7AD6E8F7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649" y="2078860"/>
              <a:ext cx="34397" cy="32487"/>
            </a:xfrm>
            <a:custGeom>
              <a:avLst/>
              <a:gdLst>
                <a:gd name="T0" fmla="*/ 0 w 50"/>
                <a:gd name="T1" fmla="*/ 0 h 51"/>
                <a:gd name="T2" fmla="*/ 0 w 50"/>
                <a:gd name="T3" fmla="*/ 1 h 51"/>
                <a:gd name="T4" fmla="*/ 0 w 50"/>
                <a:gd name="T5" fmla="*/ 1 h 51"/>
                <a:gd name="T6" fmla="*/ 1 w 50"/>
                <a:gd name="T7" fmla="*/ 1 h 51"/>
                <a:gd name="T8" fmla="*/ 1 w 50"/>
                <a:gd name="T9" fmla="*/ 1 h 51"/>
                <a:gd name="T10" fmla="*/ 1 w 50"/>
                <a:gd name="T11" fmla="*/ 0 h 51"/>
                <a:gd name="T12" fmla="*/ 0 w 50"/>
                <a:gd name="T13" fmla="*/ 0 h 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0"/>
                <a:gd name="T22" fmla="*/ 0 h 51"/>
                <a:gd name="T23" fmla="*/ 50 w 50"/>
                <a:gd name="T24" fmla="*/ 51 h 5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0" h="51">
                  <a:moveTo>
                    <a:pt x="0" y="0"/>
                  </a:moveTo>
                  <a:lnTo>
                    <a:pt x="13" y="51"/>
                  </a:lnTo>
                  <a:lnTo>
                    <a:pt x="18" y="24"/>
                  </a:lnTo>
                  <a:lnTo>
                    <a:pt x="50" y="46"/>
                  </a:lnTo>
                  <a:lnTo>
                    <a:pt x="21" y="24"/>
                  </a:lnTo>
                  <a:lnTo>
                    <a:pt x="49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7" name="Freeform 311">
              <a:extLst>
                <a:ext uri="{FF2B5EF4-FFF2-40B4-BE49-F238E27FC236}">
                  <a16:creationId xmlns:a16="http://schemas.microsoft.com/office/drawing/2014/main" id="{083B3887-565D-4EAC-B752-1D738BFAE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9390" y="2106706"/>
              <a:ext cx="22113" cy="53372"/>
            </a:xfrm>
            <a:custGeom>
              <a:avLst/>
              <a:gdLst>
                <a:gd name="T0" fmla="*/ 0 w 29"/>
                <a:gd name="T1" fmla="*/ 0 h 80"/>
                <a:gd name="T2" fmla="*/ 1 w 29"/>
                <a:gd name="T3" fmla="*/ 0 h 80"/>
                <a:gd name="T4" fmla="*/ 1 w 29"/>
                <a:gd name="T5" fmla="*/ 2 h 80"/>
                <a:gd name="T6" fmla="*/ 0 w 29"/>
                <a:gd name="T7" fmla="*/ 0 h 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"/>
                <a:gd name="T13" fmla="*/ 0 h 80"/>
                <a:gd name="T14" fmla="*/ 29 w 29"/>
                <a:gd name="T15" fmla="*/ 80 h 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" h="80">
                  <a:moveTo>
                    <a:pt x="0" y="0"/>
                  </a:moveTo>
                  <a:lnTo>
                    <a:pt x="28" y="15"/>
                  </a:lnTo>
                  <a:lnTo>
                    <a:pt x="29" y="8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8" name="Freeform 312">
              <a:extLst>
                <a:ext uri="{FF2B5EF4-FFF2-40B4-BE49-F238E27FC236}">
                  <a16:creationId xmlns:a16="http://schemas.microsoft.com/office/drawing/2014/main" id="{87D24313-5A43-472F-ABF0-75A88E7B7D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3959" y="2081180"/>
              <a:ext cx="27026" cy="30166"/>
            </a:xfrm>
            <a:custGeom>
              <a:avLst/>
              <a:gdLst>
                <a:gd name="T0" fmla="*/ 0 w 39"/>
                <a:gd name="T1" fmla="*/ 0 h 47"/>
                <a:gd name="T2" fmla="*/ 0 w 39"/>
                <a:gd name="T3" fmla="*/ 1 h 47"/>
                <a:gd name="T4" fmla="*/ 1 w 39"/>
                <a:gd name="T5" fmla="*/ 1 h 47"/>
                <a:gd name="T6" fmla="*/ 1 w 39"/>
                <a:gd name="T7" fmla="*/ 0 h 47"/>
                <a:gd name="T8" fmla="*/ 1 w 39"/>
                <a:gd name="T9" fmla="*/ 1 h 47"/>
                <a:gd name="T10" fmla="*/ 1 w 39"/>
                <a:gd name="T11" fmla="*/ 0 h 47"/>
                <a:gd name="T12" fmla="*/ 0 w 39"/>
                <a:gd name="T13" fmla="*/ 0 h 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9"/>
                <a:gd name="T22" fmla="*/ 0 h 47"/>
                <a:gd name="T23" fmla="*/ 39 w 39"/>
                <a:gd name="T24" fmla="*/ 47 h 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9" h="47">
                  <a:moveTo>
                    <a:pt x="0" y="0"/>
                  </a:moveTo>
                  <a:lnTo>
                    <a:pt x="7" y="47"/>
                  </a:lnTo>
                  <a:lnTo>
                    <a:pt x="32" y="47"/>
                  </a:lnTo>
                  <a:lnTo>
                    <a:pt x="22" y="4"/>
                  </a:lnTo>
                  <a:lnTo>
                    <a:pt x="39" y="35"/>
                  </a:lnTo>
                  <a:lnTo>
                    <a:pt x="2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9" name="Freeform 313">
              <a:extLst>
                <a:ext uri="{FF2B5EF4-FFF2-40B4-BE49-F238E27FC236}">
                  <a16:creationId xmlns:a16="http://schemas.microsoft.com/office/drawing/2014/main" id="{B58A3A41-6263-4DFD-9E8A-6E9AC267E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6072" y="2125271"/>
              <a:ext cx="24569" cy="25526"/>
            </a:xfrm>
            <a:custGeom>
              <a:avLst/>
              <a:gdLst>
                <a:gd name="T0" fmla="*/ 0 w 34"/>
                <a:gd name="T1" fmla="*/ 0 h 35"/>
                <a:gd name="T2" fmla="*/ 1 w 34"/>
                <a:gd name="T3" fmla="*/ 1 h 35"/>
                <a:gd name="T4" fmla="*/ 1 w 34"/>
                <a:gd name="T5" fmla="*/ 0 h 35"/>
                <a:gd name="T6" fmla="*/ 0 w 34"/>
                <a:gd name="T7" fmla="*/ 0 h 3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4"/>
                <a:gd name="T13" fmla="*/ 0 h 35"/>
                <a:gd name="T14" fmla="*/ 34 w 34"/>
                <a:gd name="T15" fmla="*/ 35 h 3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4" h="35">
                  <a:moveTo>
                    <a:pt x="0" y="0"/>
                  </a:moveTo>
                  <a:lnTo>
                    <a:pt x="31" y="35"/>
                  </a:lnTo>
                  <a:lnTo>
                    <a:pt x="34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0" name="Freeform 314">
              <a:extLst>
                <a:ext uri="{FF2B5EF4-FFF2-40B4-BE49-F238E27FC236}">
                  <a16:creationId xmlns:a16="http://schemas.microsoft.com/office/drawing/2014/main" id="{08DA7448-FF1A-4B85-A7BA-840B53BAB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3443" y="2157757"/>
              <a:ext cx="36854" cy="53372"/>
            </a:xfrm>
            <a:custGeom>
              <a:avLst/>
              <a:gdLst>
                <a:gd name="T0" fmla="*/ 0 w 53"/>
                <a:gd name="T1" fmla="*/ 0 h 81"/>
                <a:gd name="T2" fmla="*/ 1 w 53"/>
                <a:gd name="T3" fmla="*/ 1 h 81"/>
                <a:gd name="T4" fmla="*/ 1 w 53"/>
                <a:gd name="T5" fmla="*/ 2 h 81"/>
                <a:gd name="T6" fmla="*/ 0 w 53"/>
                <a:gd name="T7" fmla="*/ 0 h 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3"/>
                <a:gd name="T13" fmla="*/ 0 h 81"/>
                <a:gd name="T14" fmla="*/ 53 w 53"/>
                <a:gd name="T15" fmla="*/ 81 h 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3" h="81">
                  <a:moveTo>
                    <a:pt x="0" y="0"/>
                  </a:moveTo>
                  <a:lnTo>
                    <a:pt x="42" y="30"/>
                  </a:lnTo>
                  <a:lnTo>
                    <a:pt x="53" y="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1" name="Freeform 315">
              <a:extLst>
                <a:ext uri="{FF2B5EF4-FFF2-40B4-BE49-F238E27FC236}">
                  <a16:creationId xmlns:a16="http://schemas.microsoft.com/office/drawing/2014/main" id="{8480BDDA-5990-4B82-830D-8CCB47F4A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2409" y="2171680"/>
              <a:ext cx="17198" cy="34808"/>
            </a:xfrm>
            <a:custGeom>
              <a:avLst/>
              <a:gdLst>
                <a:gd name="T0" fmla="*/ 0 w 26"/>
                <a:gd name="T1" fmla="*/ 1 h 49"/>
                <a:gd name="T2" fmla="*/ 0 w 26"/>
                <a:gd name="T3" fmla="*/ 0 h 49"/>
                <a:gd name="T4" fmla="*/ 1 w 26"/>
                <a:gd name="T5" fmla="*/ 2 h 49"/>
                <a:gd name="T6" fmla="*/ 0 w 26"/>
                <a:gd name="T7" fmla="*/ 1 h 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49"/>
                <a:gd name="T14" fmla="*/ 26 w 26"/>
                <a:gd name="T15" fmla="*/ 49 h 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49">
                  <a:moveTo>
                    <a:pt x="0" y="29"/>
                  </a:moveTo>
                  <a:lnTo>
                    <a:pt x="10" y="0"/>
                  </a:lnTo>
                  <a:lnTo>
                    <a:pt x="26" y="49"/>
                  </a:lnTo>
                  <a:lnTo>
                    <a:pt x="0" y="2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2" name="Freeform 316">
              <a:extLst>
                <a:ext uri="{FF2B5EF4-FFF2-40B4-BE49-F238E27FC236}">
                  <a16:creationId xmlns:a16="http://schemas.microsoft.com/office/drawing/2014/main" id="{97C4A6F1-A3FB-4252-820E-FBDFF992B6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79" y="2429258"/>
              <a:ext cx="1542958" cy="816822"/>
            </a:xfrm>
            <a:custGeom>
              <a:avLst/>
              <a:gdLst>
                <a:gd name="T0" fmla="*/ 1 w 2200"/>
                <a:gd name="T1" fmla="*/ 4 h 1238"/>
                <a:gd name="T2" fmla="*/ 1 w 2200"/>
                <a:gd name="T3" fmla="*/ 4 h 1238"/>
                <a:gd name="T4" fmla="*/ 2 w 2200"/>
                <a:gd name="T5" fmla="*/ 14 h 1238"/>
                <a:gd name="T6" fmla="*/ 2 w 2200"/>
                <a:gd name="T7" fmla="*/ 15 h 1238"/>
                <a:gd name="T8" fmla="*/ 5 w 2200"/>
                <a:gd name="T9" fmla="*/ 19 h 1238"/>
                <a:gd name="T10" fmla="*/ 9 w 2200"/>
                <a:gd name="T11" fmla="*/ 20 h 1238"/>
                <a:gd name="T12" fmla="*/ 16 w 2200"/>
                <a:gd name="T13" fmla="*/ 21 h 1238"/>
                <a:gd name="T14" fmla="*/ 21 w 2200"/>
                <a:gd name="T15" fmla="*/ 23 h 1238"/>
                <a:gd name="T16" fmla="*/ 25 w 2200"/>
                <a:gd name="T17" fmla="*/ 28 h 1238"/>
                <a:gd name="T18" fmla="*/ 26 w 2200"/>
                <a:gd name="T19" fmla="*/ 24 h 1238"/>
                <a:gd name="T20" fmla="*/ 29 w 2200"/>
                <a:gd name="T21" fmla="*/ 23 h 1238"/>
                <a:gd name="T22" fmla="*/ 31 w 2200"/>
                <a:gd name="T23" fmla="*/ 23 h 1238"/>
                <a:gd name="T24" fmla="*/ 32 w 2200"/>
                <a:gd name="T25" fmla="*/ 23 h 1238"/>
                <a:gd name="T26" fmla="*/ 33 w 2200"/>
                <a:gd name="T27" fmla="*/ 23 h 1238"/>
                <a:gd name="T28" fmla="*/ 37 w 2200"/>
                <a:gd name="T29" fmla="*/ 24 h 1238"/>
                <a:gd name="T30" fmla="*/ 39 w 2200"/>
                <a:gd name="T31" fmla="*/ 28 h 1238"/>
                <a:gd name="T32" fmla="*/ 39 w 2200"/>
                <a:gd name="T33" fmla="*/ 27 h 1238"/>
                <a:gd name="T34" fmla="*/ 39 w 2200"/>
                <a:gd name="T35" fmla="*/ 20 h 1238"/>
                <a:gd name="T36" fmla="*/ 43 w 2200"/>
                <a:gd name="T37" fmla="*/ 16 h 1238"/>
                <a:gd name="T38" fmla="*/ 43 w 2200"/>
                <a:gd name="T39" fmla="*/ 15 h 1238"/>
                <a:gd name="T40" fmla="*/ 42 w 2200"/>
                <a:gd name="T41" fmla="*/ 13 h 1238"/>
                <a:gd name="T42" fmla="*/ 43 w 2200"/>
                <a:gd name="T43" fmla="*/ 13 h 1238"/>
                <a:gd name="T44" fmla="*/ 43 w 2200"/>
                <a:gd name="T45" fmla="*/ 15 h 1238"/>
                <a:gd name="T46" fmla="*/ 44 w 2200"/>
                <a:gd name="T47" fmla="*/ 12 h 1238"/>
                <a:gd name="T48" fmla="*/ 45 w 2200"/>
                <a:gd name="T49" fmla="*/ 11 h 1238"/>
                <a:gd name="T50" fmla="*/ 48 w 2200"/>
                <a:gd name="T51" fmla="*/ 9 h 1238"/>
                <a:gd name="T52" fmla="*/ 51 w 2200"/>
                <a:gd name="T53" fmla="*/ 6 h 1238"/>
                <a:gd name="T54" fmla="*/ 51 w 2200"/>
                <a:gd name="T55" fmla="*/ 5 h 1238"/>
                <a:gd name="T56" fmla="*/ 49 w 2200"/>
                <a:gd name="T57" fmla="*/ 3 h 1238"/>
                <a:gd name="T58" fmla="*/ 43 w 2200"/>
                <a:gd name="T59" fmla="*/ 6 h 1238"/>
                <a:gd name="T60" fmla="*/ 41 w 2200"/>
                <a:gd name="T61" fmla="*/ 8 h 1238"/>
                <a:gd name="T62" fmla="*/ 38 w 2200"/>
                <a:gd name="T63" fmla="*/ 10 h 1238"/>
                <a:gd name="T64" fmla="*/ 37 w 2200"/>
                <a:gd name="T65" fmla="*/ 9 h 1238"/>
                <a:gd name="T66" fmla="*/ 37 w 2200"/>
                <a:gd name="T67" fmla="*/ 9 h 1238"/>
                <a:gd name="T68" fmla="*/ 37 w 2200"/>
                <a:gd name="T69" fmla="*/ 7 h 1238"/>
                <a:gd name="T70" fmla="*/ 37 w 2200"/>
                <a:gd name="T71" fmla="*/ 5 h 1238"/>
                <a:gd name="T72" fmla="*/ 34 w 2200"/>
                <a:gd name="T73" fmla="*/ 6 h 1238"/>
                <a:gd name="T74" fmla="*/ 33 w 2200"/>
                <a:gd name="T75" fmla="*/ 10 h 1238"/>
                <a:gd name="T76" fmla="*/ 33 w 2200"/>
                <a:gd name="T77" fmla="*/ 5 h 1238"/>
                <a:gd name="T78" fmla="*/ 34 w 2200"/>
                <a:gd name="T79" fmla="*/ 5 h 1238"/>
                <a:gd name="T80" fmla="*/ 36 w 2200"/>
                <a:gd name="T81" fmla="*/ 4 h 1238"/>
                <a:gd name="T82" fmla="*/ 32 w 2200"/>
                <a:gd name="T83" fmla="*/ 3 h 1238"/>
                <a:gd name="T84" fmla="*/ 31 w 2200"/>
                <a:gd name="T85" fmla="*/ 4 h 1238"/>
                <a:gd name="T86" fmla="*/ 31 w 2200"/>
                <a:gd name="T87" fmla="*/ 2 h 1238"/>
                <a:gd name="T88" fmla="*/ 26 w 2200"/>
                <a:gd name="T89" fmla="*/ 0 h 1238"/>
                <a:gd name="T90" fmla="*/ 2 w 2200"/>
                <a:gd name="T91" fmla="*/ 1 h 1238"/>
                <a:gd name="T92" fmla="*/ 2 w 2200"/>
                <a:gd name="T93" fmla="*/ 3 h 1238"/>
                <a:gd name="T94" fmla="*/ 0 w 2200"/>
                <a:gd name="T95" fmla="*/ 2 h 123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200"/>
                <a:gd name="T145" fmla="*/ 0 h 1238"/>
                <a:gd name="T146" fmla="*/ 2200 w 2200"/>
                <a:gd name="T147" fmla="*/ 1238 h 123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200" h="1238">
                  <a:moveTo>
                    <a:pt x="0" y="69"/>
                  </a:moveTo>
                  <a:lnTo>
                    <a:pt x="26" y="169"/>
                  </a:lnTo>
                  <a:lnTo>
                    <a:pt x="56" y="180"/>
                  </a:lnTo>
                  <a:lnTo>
                    <a:pt x="32" y="187"/>
                  </a:lnTo>
                  <a:lnTo>
                    <a:pt x="12" y="491"/>
                  </a:lnTo>
                  <a:lnTo>
                    <a:pt x="70" y="612"/>
                  </a:lnTo>
                  <a:lnTo>
                    <a:pt x="104" y="612"/>
                  </a:lnTo>
                  <a:lnTo>
                    <a:pt x="89" y="656"/>
                  </a:lnTo>
                  <a:lnTo>
                    <a:pt x="160" y="786"/>
                  </a:lnTo>
                  <a:lnTo>
                    <a:pt x="231" y="816"/>
                  </a:lnTo>
                  <a:lnTo>
                    <a:pt x="291" y="890"/>
                  </a:lnTo>
                  <a:lnTo>
                    <a:pt x="378" y="881"/>
                  </a:lnTo>
                  <a:lnTo>
                    <a:pt x="524" y="951"/>
                  </a:lnTo>
                  <a:lnTo>
                    <a:pt x="698" y="924"/>
                  </a:lnTo>
                  <a:lnTo>
                    <a:pt x="800" y="1055"/>
                  </a:lnTo>
                  <a:lnTo>
                    <a:pt x="879" y="1020"/>
                  </a:lnTo>
                  <a:lnTo>
                    <a:pt x="978" y="1181"/>
                  </a:lnTo>
                  <a:lnTo>
                    <a:pt x="1053" y="1208"/>
                  </a:lnTo>
                  <a:lnTo>
                    <a:pt x="1046" y="1119"/>
                  </a:lnTo>
                  <a:lnTo>
                    <a:pt x="1126" y="1065"/>
                  </a:lnTo>
                  <a:lnTo>
                    <a:pt x="1133" y="1022"/>
                  </a:lnTo>
                  <a:lnTo>
                    <a:pt x="1244" y="1020"/>
                  </a:lnTo>
                  <a:lnTo>
                    <a:pt x="1346" y="1055"/>
                  </a:lnTo>
                  <a:lnTo>
                    <a:pt x="1347" y="1001"/>
                  </a:lnTo>
                  <a:lnTo>
                    <a:pt x="1307" y="995"/>
                  </a:lnTo>
                  <a:lnTo>
                    <a:pt x="1389" y="993"/>
                  </a:lnTo>
                  <a:lnTo>
                    <a:pt x="1394" y="969"/>
                  </a:lnTo>
                  <a:lnTo>
                    <a:pt x="1401" y="997"/>
                  </a:lnTo>
                  <a:lnTo>
                    <a:pt x="1557" y="1008"/>
                  </a:lnTo>
                  <a:lnTo>
                    <a:pt x="1597" y="1053"/>
                  </a:lnTo>
                  <a:lnTo>
                    <a:pt x="1603" y="1134"/>
                  </a:lnTo>
                  <a:lnTo>
                    <a:pt x="1654" y="1238"/>
                  </a:lnTo>
                  <a:lnTo>
                    <a:pt x="1684" y="1235"/>
                  </a:lnTo>
                  <a:lnTo>
                    <a:pt x="1699" y="1156"/>
                  </a:lnTo>
                  <a:lnTo>
                    <a:pt x="1644" y="969"/>
                  </a:lnTo>
                  <a:lnTo>
                    <a:pt x="1676" y="889"/>
                  </a:lnTo>
                  <a:lnTo>
                    <a:pt x="1870" y="736"/>
                  </a:lnTo>
                  <a:lnTo>
                    <a:pt x="1833" y="720"/>
                  </a:lnTo>
                  <a:lnTo>
                    <a:pt x="1867" y="713"/>
                  </a:lnTo>
                  <a:lnTo>
                    <a:pt x="1840" y="662"/>
                  </a:lnTo>
                  <a:lnTo>
                    <a:pt x="1846" y="617"/>
                  </a:lnTo>
                  <a:lnTo>
                    <a:pt x="1805" y="585"/>
                  </a:lnTo>
                  <a:lnTo>
                    <a:pt x="1846" y="608"/>
                  </a:lnTo>
                  <a:lnTo>
                    <a:pt x="1835" y="554"/>
                  </a:lnTo>
                  <a:lnTo>
                    <a:pt x="1862" y="536"/>
                  </a:lnTo>
                  <a:lnTo>
                    <a:pt x="1867" y="656"/>
                  </a:lnTo>
                  <a:lnTo>
                    <a:pt x="1895" y="586"/>
                  </a:lnTo>
                  <a:lnTo>
                    <a:pt x="1878" y="529"/>
                  </a:lnTo>
                  <a:lnTo>
                    <a:pt x="1896" y="562"/>
                  </a:lnTo>
                  <a:lnTo>
                    <a:pt x="1937" y="464"/>
                  </a:lnTo>
                  <a:lnTo>
                    <a:pt x="2092" y="420"/>
                  </a:lnTo>
                  <a:lnTo>
                    <a:pt x="2051" y="394"/>
                  </a:lnTo>
                  <a:lnTo>
                    <a:pt x="2081" y="320"/>
                  </a:lnTo>
                  <a:lnTo>
                    <a:pt x="2195" y="264"/>
                  </a:lnTo>
                  <a:lnTo>
                    <a:pt x="2200" y="233"/>
                  </a:lnTo>
                  <a:lnTo>
                    <a:pt x="2171" y="209"/>
                  </a:lnTo>
                  <a:lnTo>
                    <a:pt x="2171" y="136"/>
                  </a:lnTo>
                  <a:lnTo>
                    <a:pt x="2109" y="114"/>
                  </a:lnTo>
                  <a:lnTo>
                    <a:pt x="2061" y="230"/>
                  </a:lnTo>
                  <a:lnTo>
                    <a:pt x="1867" y="274"/>
                  </a:lnTo>
                  <a:lnTo>
                    <a:pt x="1851" y="324"/>
                  </a:lnTo>
                  <a:lnTo>
                    <a:pt x="1740" y="345"/>
                  </a:lnTo>
                  <a:lnTo>
                    <a:pt x="1747" y="363"/>
                  </a:lnTo>
                  <a:lnTo>
                    <a:pt x="1637" y="431"/>
                  </a:lnTo>
                  <a:lnTo>
                    <a:pt x="1586" y="429"/>
                  </a:lnTo>
                  <a:lnTo>
                    <a:pt x="1584" y="410"/>
                  </a:lnTo>
                  <a:lnTo>
                    <a:pt x="1592" y="387"/>
                  </a:lnTo>
                  <a:lnTo>
                    <a:pt x="1604" y="372"/>
                  </a:lnTo>
                  <a:lnTo>
                    <a:pt x="1611" y="351"/>
                  </a:lnTo>
                  <a:lnTo>
                    <a:pt x="1592" y="297"/>
                  </a:lnTo>
                  <a:lnTo>
                    <a:pt x="1554" y="318"/>
                  </a:lnTo>
                  <a:lnTo>
                    <a:pt x="1569" y="230"/>
                  </a:lnTo>
                  <a:lnTo>
                    <a:pt x="1509" y="209"/>
                  </a:lnTo>
                  <a:lnTo>
                    <a:pt x="1465" y="264"/>
                  </a:lnTo>
                  <a:lnTo>
                    <a:pt x="1448" y="413"/>
                  </a:lnTo>
                  <a:lnTo>
                    <a:pt x="1413" y="417"/>
                  </a:lnTo>
                  <a:lnTo>
                    <a:pt x="1402" y="347"/>
                  </a:lnTo>
                  <a:lnTo>
                    <a:pt x="1434" y="234"/>
                  </a:lnTo>
                  <a:lnTo>
                    <a:pt x="1403" y="252"/>
                  </a:lnTo>
                  <a:lnTo>
                    <a:pt x="1451" y="196"/>
                  </a:lnTo>
                  <a:lnTo>
                    <a:pt x="1552" y="194"/>
                  </a:lnTo>
                  <a:lnTo>
                    <a:pt x="1536" y="164"/>
                  </a:lnTo>
                  <a:lnTo>
                    <a:pt x="1529" y="164"/>
                  </a:lnTo>
                  <a:lnTo>
                    <a:pt x="1381" y="146"/>
                  </a:lnTo>
                  <a:lnTo>
                    <a:pt x="1403" y="110"/>
                  </a:lnTo>
                  <a:lnTo>
                    <a:pt x="1315" y="159"/>
                  </a:lnTo>
                  <a:lnTo>
                    <a:pt x="1243" y="159"/>
                  </a:lnTo>
                  <a:lnTo>
                    <a:pt x="1330" y="82"/>
                  </a:lnTo>
                  <a:lnTo>
                    <a:pt x="1147" y="40"/>
                  </a:lnTo>
                  <a:lnTo>
                    <a:pt x="1127" y="0"/>
                  </a:lnTo>
                  <a:lnTo>
                    <a:pt x="1126" y="26"/>
                  </a:lnTo>
                  <a:lnTo>
                    <a:pt x="72" y="26"/>
                  </a:lnTo>
                  <a:lnTo>
                    <a:pt x="90" y="73"/>
                  </a:lnTo>
                  <a:lnTo>
                    <a:pt x="70" y="114"/>
                  </a:lnTo>
                  <a:lnTo>
                    <a:pt x="74" y="72"/>
                  </a:lnTo>
                  <a:lnTo>
                    <a:pt x="0" y="6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3" name="Freeform 317">
              <a:extLst>
                <a:ext uri="{FF2B5EF4-FFF2-40B4-BE49-F238E27FC236}">
                  <a16:creationId xmlns:a16="http://schemas.microsoft.com/office/drawing/2014/main" id="{70C6E371-A2D8-4E38-AAA7-EB3F2B4597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8133" y="4898287"/>
              <a:ext cx="137589" cy="157795"/>
            </a:xfrm>
            <a:custGeom>
              <a:avLst/>
              <a:gdLst>
                <a:gd name="T0" fmla="*/ 0 w 199"/>
                <a:gd name="T1" fmla="*/ 5 h 238"/>
                <a:gd name="T2" fmla="*/ 1 w 199"/>
                <a:gd name="T3" fmla="*/ 0 h 238"/>
                <a:gd name="T4" fmla="*/ 1 w 199"/>
                <a:gd name="T5" fmla="*/ 0 h 238"/>
                <a:gd name="T6" fmla="*/ 4 w 199"/>
                <a:gd name="T7" fmla="*/ 2 h 238"/>
                <a:gd name="T8" fmla="*/ 5 w 199"/>
                <a:gd name="T9" fmla="*/ 3 h 238"/>
                <a:gd name="T10" fmla="*/ 4 w 199"/>
                <a:gd name="T11" fmla="*/ 4 h 238"/>
                <a:gd name="T12" fmla="*/ 3 w 199"/>
                <a:gd name="T13" fmla="*/ 5 h 238"/>
                <a:gd name="T14" fmla="*/ 0 w 199"/>
                <a:gd name="T15" fmla="*/ 5 h 2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9"/>
                <a:gd name="T25" fmla="*/ 0 h 238"/>
                <a:gd name="T26" fmla="*/ 199 w 199"/>
                <a:gd name="T27" fmla="*/ 238 h 23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9" h="238">
                  <a:moveTo>
                    <a:pt x="0" y="192"/>
                  </a:moveTo>
                  <a:lnTo>
                    <a:pt x="31" y="8"/>
                  </a:lnTo>
                  <a:lnTo>
                    <a:pt x="62" y="0"/>
                  </a:lnTo>
                  <a:lnTo>
                    <a:pt x="174" y="94"/>
                  </a:lnTo>
                  <a:lnTo>
                    <a:pt x="199" y="131"/>
                  </a:lnTo>
                  <a:lnTo>
                    <a:pt x="189" y="178"/>
                  </a:lnTo>
                  <a:lnTo>
                    <a:pt x="136" y="238"/>
                  </a:lnTo>
                  <a:lnTo>
                    <a:pt x="0" y="19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4" name="Freeform 318">
              <a:extLst>
                <a:ext uri="{FF2B5EF4-FFF2-40B4-BE49-F238E27FC236}">
                  <a16:creationId xmlns:a16="http://schemas.microsoft.com/office/drawing/2014/main" id="{FC461973-3870-4EB5-BE88-EB9DCDB98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2566" y="3638247"/>
              <a:ext cx="358714" cy="334155"/>
            </a:xfrm>
            <a:custGeom>
              <a:avLst/>
              <a:gdLst>
                <a:gd name="T0" fmla="*/ 0 w 510"/>
                <a:gd name="T1" fmla="*/ 3 h 507"/>
                <a:gd name="T2" fmla="*/ 1 w 510"/>
                <a:gd name="T3" fmla="*/ 5 h 507"/>
                <a:gd name="T4" fmla="*/ 3 w 510"/>
                <a:gd name="T5" fmla="*/ 5 h 507"/>
                <a:gd name="T6" fmla="*/ 3 w 510"/>
                <a:gd name="T7" fmla="*/ 6 h 507"/>
                <a:gd name="T8" fmla="*/ 5 w 510"/>
                <a:gd name="T9" fmla="*/ 6 h 507"/>
                <a:gd name="T10" fmla="*/ 5 w 510"/>
                <a:gd name="T11" fmla="*/ 10 h 507"/>
                <a:gd name="T12" fmla="*/ 6 w 510"/>
                <a:gd name="T13" fmla="*/ 11 h 507"/>
                <a:gd name="T14" fmla="*/ 7 w 510"/>
                <a:gd name="T15" fmla="*/ 12 h 507"/>
                <a:gd name="T16" fmla="*/ 9 w 510"/>
                <a:gd name="T17" fmla="*/ 10 h 507"/>
                <a:gd name="T18" fmla="*/ 8 w 510"/>
                <a:gd name="T19" fmla="*/ 10 h 507"/>
                <a:gd name="T20" fmla="*/ 8 w 510"/>
                <a:gd name="T21" fmla="*/ 8 h 507"/>
                <a:gd name="T22" fmla="*/ 9 w 510"/>
                <a:gd name="T23" fmla="*/ 9 h 507"/>
                <a:gd name="T24" fmla="*/ 11 w 510"/>
                <a:gd name="T25" fmla="*/ 7 h 507"/>
                <a:gd name="T26" fmla="*/ 11 w 510"/>
                <a:gd name="T27" fmla="*/ 6 h 507"/>
                <a:gd name="T28" fmla="*/ 11 w 510"/>
                <a:gd name="T29" fmla="*/ 5 h 507"/>
                <a:gd name="T30" fmla="*/ 11 w 510"/>
                <a:gd name="T31" fmla="*/ 5 h 507"/>
                <a:gd name="T32" fmla="*/ 12 w 510"/>
                <a:gd name="T33" fmla="*/ 4 h 507"/>
                <a:gd name="T34" fmla="*/ 11 w 510"/>
                <a:gd name="T35" fmla="*/ 4 h 507"/>
                <a:gd name="T36" fmla="*/ 11 w 510"/>
                <a:gd name="T37" fmla="*/ 3 h 507"/>
                <a:gd name="T38" fmla="*/ 9 w 510"/>
                <a:gd name="T39" fmla="*/ 2 h 507"/>
                <a:gd name="T40" fmla="*/ 10 w 510"/>
                <a:gd name="T41" fmla="*/ 2 h 507"/>
                <a:gd name="T42" fmla="*/ 5 w 510"/>
                <a:gd name="T43" fmla="*/ 2 h 507"/>
                <a:gd name="T44" fmla="*/ 3 w 510"/>
                <a:gd name="T45" fmla="*/ 0 h 507"/>
                <a:gd name="T46" fmla="*/ 3 w 510"/>
                <a:gd name="T47" fmla="*/ 1 h 507"/>
                <a:gd name="T48" fmla="*/ 1 w 510"/>
                <a:gd name="T49" fmla="*/ 1 h 507"/>
                <a:gd name="T50" fmla="*/ 2 w 510"/>
                <a:gd name="T51" fmla="*/ 3 h 507"/>
                <a:gd name="T52" fmla="*/ 1 w 510"/>
                <a:gd name="T53" fmla="*/ 3 h 507"/>
                <a:gd name="T54" fmla="*/ 1 w 510"/>
                <a:gd name="T55" fmla="*/ 2 h 507"/>
                <a:gd name="T56" fmla="*/ 2 w 510"/>
                <a:gd name="T57" fmla="*/ 1 h 507"/>
                <a:gd name="T58" fmla="*/ 0 w 510"/>
                <a:gd name="T59" fmla="*/ 3 h 50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10"/>
                <a:gd name="T91" fmla="*/ 0 h 507"/>
                <a:gd name="T92" fmla="*/ 510 w 510"/>
                <a:gd name="T93" fmla="*/ 507 h 507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10" h="507">
                  <a:moveTo>
                    <a:pt x="0" y="138"/>
                  </a:moveTo>
                  <a:lnTo>
                    <a:pt x="48" y="226"/>
                  </a:lnTo>
                  <a:lnTo>
                    <a:pt x="122" y="237"/>
                  </a:lnTo>
                  <a:lnTo>
                    <a:pt x="146" y="275"/>
                  </a:lnTo>
                  <a:lnTo>
                    <a:pt x="220" y="269"/>
                  </a:lnTo>
                  <a:lnTo>
                    <a:pt x="208" y="422"/>
                  </a:lnTo>
                  <a:lnTo>
                    <a:pt x="243" y="486"/>
                  </a:lnTo>
                  <a:lnTo>
                    <a:pt x="284" y="507"/>
                  </a:lnTo>
                  <a:lnTo>
                    <a:pt x="379" y="448"/>
                  </a:lnTo>
                  <a:lnTo>
                    <a:pt x="341" y="437"/>
                  </a:lnTo>
                  <a:lnTo>
                    <a:pt x="325" y="352"/>
                  </a:lnTo>
                  <a:lnTo>
                    <a:pt x="387" y="368"/>
                  </a:lnTo>
                  <a:lnTo>
                    <a:pt x="487" y="315"/>
                  </a:lnTo>
                  <a:lnTo>
                    <a:pt x="457" y="275"/>
                  </a:lnTo>
                  <a:lnTo>
                    <a:pt x="491" y="236"/>
                  </a:lnTo>
                  <a:lnTo>
                    <a:pt x="477" y="207"/>
                  </a:lnTo>
                  <a:lnTo>
                    <a:pt x="510" y="175"/>
                  </a:lnTo>
                  <a:lnTo>
                    <a:pt x="467" y="168"/>
                  </a:lnTo>
                  <a:lnTo>
                    <a:pt x="467" y="127"/>
                  </a:lnTo>
                  <a:lnTo>
                    <a:pt x="391" y="84"/>
                  </a:lnTo>
                  <a:lnTo>
                    <a:pt x="426" y="72"/>
                  </a:lnTo>
                  <a:lnTo>
                    <a:pt x="200" y="81"/>
                  </a:lnTo>
                  <a:lnTo>
                    <a:pt x="127" y="0"/>
                  </a:lnTo>
                  <a:lnTo>
                    <a:pt x="133" y="37"/>
                  </a:lnTo>
                  <a:lnTo>
                    <a:pt x="66" y="68"/>
                  </a:lnTo>
                  <a:lnTo>
                    <a:pt x="86" y="127"/>
                  </a:lnTo>
                  <a:lnTo>
                    <a:pt x="63" y="150"/>
                  </a:lnTo>
                  <a:lnTo>
                    <a:pt x="48" y="96"/>
                  </a:lnTo>
                  <a:lnTo>
                    <a:pt x="73" y="22"/>
                  </a:lnTo>
                  <a:lnTo>
                    <a:pt x="0" y="13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5" name="Freeform 320">
              <a:extLst>
                <a:ext uri="{FF2B5EF4-FFF2-40B4-BE49-F238E27FC236}">
                  <a16:creationId xmlns:a16="http://schemas.microsoft.com/office/drawing/2014/main" id="{F260065D-13D9-418A-87B7-539B0B8A5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56" y="2819105"/>
              <a:ext cx="378368" cy="297026"/>
            </a:xfrm>
            <a:custGeom>
              <a:avLst/>
              <a:gdLst>
                <a:gd name="T0" fmla="*/ 0 w 542"/>
                <a:gd name="T1" fmla="*/ 5 h 449"/>
                <a:gd name="T2" fmla="*/ 0 w 542"/>
                <a:gd name="T3" fmla="*/ 8 h 449"/>
                <a:gd name="T4" fmla="*/ 1 w 542"/>
                <a:gd name="T5" fmla="*/ 9 h 449"/>
                <a:gd name="T6" fmla="*/ 0 w 542"/>
                <a:gd name="T7" fmla="*/ 10 h 449"/>
                <a:gd name="T8" fmla="*/ 2 w 542"/>
                <a:gd name="T9" fmla="*/ 10 h 449"/>
                <a:gd name="T10" fmla="*/ 5 w 542"/>
                <a:gd name="T11" fmla="*/ 10 h 449"/>
                <a:gd name="T12" fmla="*/ 5 w 542"/>
                <a:gd name="T13" fmla="*/ 8 h 449"/>
                <a:gd name="T14" fmla="*/ 8 w 542"/>
                <a:gd name="T15" fmla="*/ 8 h 449"/>
                <a:gd name="T16" fmla="*/ 8 w 542"/>
                <a:gd name="T17" fmla="*/ 6 h 449"/>
                <a:gd name="T18" fmla="*/ 9 w 542"/>
                <a:gd name="T19" fmla="*/ 6 h 449"/>
                <a:gd name="T20" fmla="*/ 8 w 542"/>
                <a:gd name="T21" fmla="*/ 5 h 449"/>
                <a:gd name="T22" fmla="*/ 9 w 542"/>
                <a:gd name="T23" fmla="*/ 5 h 449"/>
                <a:gd name="T24" fmla="*/ 10 w 542"/>
                <a:gd name="T25" fmla="*/ 4 h 449"/>
                <a:gd name="T26" fmla="*/ 9 w 542"/>
                <a:gd name="T27" fmla="*/ 3 h 449"/>
                <a:gd name="T28" fmla="*/ 12 w 542"/>
                <a:gd name="T29" fmla="*/ 2 h 449"/>
                <a:gd name="T30" fmla="*/ 13 w 542"/>
                <a:gd name="T31" fmla="*/ 1 h 449"/>
                <a:gd name="T32" fmla="*/ 11 w 542"/>
                <a:gd name="T33" fmla="*/ 1 h 449"/>
                <a:gd name="T34" fmla="*/ 10 w 542"/>
                <a:gd name="T35" fmla="*/ 2 h 449"/>
                <a:gd name="T36" fmla="*/ 9 w 542"/>
                <a:gd name="T37" fmla="*/ 0 h 449"/>
                <a:gd name="T38" fmla="*/ 8 w 542"/>
                <a:gd name="T39" fmla="*/ 1 h 449"/>
                <a:gd name="T40" fmla="*/ 4 w 542"/>
                <a:gd name="T41" fmla="*/ 1 h 449"/>
                <a:gd name="T42" fmla="*/ 2 w 542"/>
                <a:gd name="T43" fmla="*/ 4 h 449"/>
                <a:gd name="T44" fmla="*/ 1 w 542"/>
                <a:gd name="T45" fmla="*/ 3 h 449"/>
                <a:gd name="T46" fmla="*/ 0 w 542"/>
                <a:gd name="T47" fmla="*/ 5 h 44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42"/>
                <a:gd name="T73" fmla="*/ 0 h 449"/>
                <a:gd name="T74" fmla="*/ 542 w 542"/>
                <a:gd name="T75" fmla="*/ 449 h 44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42" h="449">
                  <a:moveTo>
                    <a:pt x="0" y="214"/>
                  </a:moveTo>
                  <a:lnTo>
                    <a:pt x="6" y="333"/>
                  </a:lnTo>
                  <a:lnTo>
                    <a:pt x="42" y="368"/>
                  </a:lnTo>
                  <a:lnTo>
                    <a:pt x="14" y="426"/>
                  </a:lnTo>
                  <a:lnTo>
                    <a:pt x="73" y="449"/>
                  </a:lnTo>
                  <a:lnTo>
                    <a:pt x="212" y="426"/>
                  </a:lnTo>
                  <a:lnTo>
                    <a:pt x="239" y="361"/>
                  </a:lnTo>
                  <a:lnTo>
                    <a:pt x="333" y="325"/>
                  </a:lnTo>
                  <a:lnTo>
                    <a:pt x="340" y="269"/>
                  </a:lnTo>
                  <a:lnTo>
                    <a:pt x="375" y="254"/>
                  </a:lnTo>
                  <a:lnTo>
                    <a:pt x="361" y="226"/>
                  </a:lnTo>
                  <a:lnTo>
                    <a:pt x="393" y="222"/>
                  </a:lnTo>
                  <a:lnTo>
                    <a:pt x="418" y="168"/>
                  </a:lnTo>
                  <a:lnTo>
                    <a:pt x="408" y="112"/>
                  </a:lnTo>
                  <a:lnTo>
                    <a:pt x="538" y="72"/>
                  </a:lnTo>
                  <a:lnTo>
                    <a:pt x="542" y="61"/>
                  </a:lnTo>
                  <a:lnTo>
                    <a:pt x="492" y="50"/>
                  </a:lnTo>
                  <a:lnTo>
                    <a:pt x="423" y="88"/>
                  </a:lnTo>
                  <a:lnTo>
                    <a:pt x="392" y="0"/>
                  </a:lnTo>
                  <a:lnTo>
                    <a:pt x="335" y="66"/>
                  </a:lnTo>
                  <a:lnTo>
                    <a:pt x="169" y="61"/>
                  </a:lnTo>
                  <a:lnTo>
                    <a:pt x="82" y="165"/>
                  </a:lnTo>
                  <a:lnTo>
                    <a:pt x="25" y="131"/>
                  </a:lnTo>
                  <a:lnTo>
                    <a:pt x="0" y="21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6" name="Freeform 321">
              <a:extLst>
                <a:ext uri="{FF2B5EF4-FFF2-40B4-BE49-F238E27FC236}">
                  <a16:creationId xmlns:a16="http://schemas.microsoft.com/office/drawing/2014/main" id="{4C8B9FF0-178A-4C7D-BEA2-CD4348F26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6832" y="2677553"/>
              <a:ext cx="49138" cy="99783"/>
            </a:xfrm>
            <a:custGeom>
              <a:avLst/>
              <a:gdLst>
                <a:gd name="T0" fmla="*/ 0 w 71"/>
                <a:gd name="T1" fmla="*/ 3 h 151"/>
                <a:gd name="T2" fmla="*/ 0 w 71"/>
                <a:gd name="T3" fmla="*/ 1 h 151"/>
                <a:gd name="T4" fmla="*/ 1 w 71"/>
                <a:gd name="T5" fmla="*/ 0 h 151"/>
                <a:gd name="T6" fmla="*/ 2 w 71"/>
                <a:gd name="T7" fmla="*/ 2 h 151"/>
                <a:gd name="T8" fmla="*/ 1 w 71"/>
                <a:gd name="T9" fmla="*/ 3 h 151"/>
                <a:gd name="T10" fmla="*/ 0 w 71"/>
                <a:gd name="T11" fmla="*/ 3 h 1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151"/>
                <a:gd name="T20" fmla="*/ 71 w 71"/>
                <a:gd name="T21" fmla="*/ 151 h 1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151">
                  <a:moveTo>
                    <a:pt x="0" y="114"/>
                  </a:moveTo>
                  <a:lnTo>
                    <a:pt x="1" y="37"/>
                  </a:lnTo>
                  <a:lnTo>
                    <a:pt x="33" y="0"/>
                  </a:lnTo>
                  <a:lnTo>
                    <a:pt x="71" y="88"/>
                  </a:lnTo>
                  <a:lnTo>
                    <a:pt x="35" y="151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7" name="Freeform 322">
              <a:extLst>
                <a:ext uri="{FF2B5EF4-FFF2-40B4-BE49-F238E27FC236}">
                  <a16:creationId xmlns:a16="http://schemas.microsoft.com/office/drawing/2014/main" id="{69F9C7CD-C023-41E7-8DA0-471399B13F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923" y="2870156"/>
              <a:ext cx="545441" cy="566205"/>
            </a:xfrm>
            <a:custGeom>
              <a:avLst/>
              <a:gdLst>
                <a:gd name="T0" fmla="*/ 0 w 776"/>
                <a:gd name="T1" fmla="*/ 11 h 857"/>
                <a:gd name="T2" fmla="*/ 0 w 776"/>
                <a:gd name="T3" fmla="*/ 11 h 857"/>
                <a:gd name="T4" fmla="*/ 3 w 776"/>
                <a:gd name="T5" fmla="*/ 13 h 857"/>
                <a:gd name="T6" fmla="*/ 11 w 776"/>
                <a:gd name="T7" fmla="*/ 19 h 857"/>
                <a:gd name="T8" fmla="*/ 11 w 776"/>
                <a:gd name="T9" fmla="*/ 20 h 857"/>
                <a:gd name="T10" fmla="*/ 11 w 776"/>
                <a:gd name="T11" fmla="*/ 20 h 857"/>
                <a:gd name="T12" fmla="*/ 13 w 776"/>
                <a:gd name="T13" fmla="*/ 19 h 857"/>
                <a:gd name="T14" fmla="*/ 18 w 776"/>
                <a:gd name="T15" fmla="*/ 15 h 857"/>
                <a:gd name="T16" fmla="*/ 16 w 776"/>
                <a:gd name="T17" fmla="*/ 12 h 857"/>
                <a:gd name="T18" fmla="*/ 16 w 776"/>
                <a:gd name="T19" fmla="*/ 8 h 857"/>
                <a:gd name="T20" fmla="*/ 16 w 776"/>
                <a:gd name="T21" fmla="*/ 6 h 857"/>
                <a:gd name="T22" fmla="*/ 14 w 776"/>
                <a:gd name="T23" fmla="*/ 3 h 857"/>
                <a:gd name="T24" fmla="*/ 15 w 776"/>
                <a:gd name="T25" fmla="*/ 3 h 857"/>
                <a:gd name="T26" fmla="*/ 15 w 776"/>
                <a:gd name="T27" fmla="*/ 0 h 857"/>
                <a:gd name="T28" fmla="*/ 9 w 776"/>
                <a:gd name="T29" fmla="*/ 1 h 857"/>
                <a:gd name="T30" fmla="*/ 6 w 776"/>
                <a:gd name="T31" fmla="*/ 2 h 857"/>
                <a:gd name="T32" fmla="*/ 7 w 776"/>
                <a:gd name="T33" fmla="*/ 5 h 857"/>
                <a:gd name="T34" fmla="*/ 5 w 776"/>
                <a:gd name="T35" fmla="*/ 6 h 857"/>
                <a:gd name="T36" fmla="*/ 4 w 776"/>
                <a:gd name="T37" fmla="*/ 6 h 857"/>
                <a:gd name="T38" fmla="*/ 5 w 776"/>
                <a:gd name="T39" fmla="*/ 7 h 857"/>
                <a:gd name="T40" fmla="*/ 1 w 776"/>
                <a:gd name="T41" fmla="*/ 9 h 857"/>
                <a:gd name="T42" fmla="*/ 0 w 776"/>
                <a:gd name="T43" fmla="*/ 11 h 85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76"/>
                <a:gd name="T67" fmla="*/ 0 h 857"/>
                <a:gd name="T68" fmla="*/ 776 w 776"/>
                <a:gd name="T69" fmla="*/ 857 h 85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76" h="857">
                  <a:moveTo>
                    <a:pt x="0" y="458"/>
                  </a:moveTo>
                  <a:lnTo>
                    <a:pt x="5" y="475"/>
                  </a:lnTo>
                  <a:lnTo>
                    <a:pt x="150" y="582"/>
                  </a:lnTo>
                  <a:lnTo>
                    <a:pt x="454" y="818"/>
                  </a:lnTo>
                  <a:lnTo>
                    <a:pt x="456" y="857"/>
                  </a:lnTo>
                  <a:lnTo>
                    <a:pt x="488" y="853"/>
                  </a:lnTo>
                  <a:lnTo>
                    <a:pt x="547" y="836"/>
                  </a:lnTo>
                  <a:lnTo>
                    <a:pt x="776" y="651"/>
                  </a:lnTo>
                  <a:lnTo>
                    <a:pt x="687" y="527"/>
                  </a:lnTo>
                  <a:lnTo>
                    <a:pt x="688" y="330"/>
                  </a:lnTo>
                  <a:lnTo>
                    <a:pt x="679" y="241"/>
                  </a:lnTo>
                  <a:lnTo>
                    <a:pt x="612" y="151"/>
                  </a:lnTo>
                  <a:lnTo>
                    <a:pt x="647" y="120"/>
                  </a:lnTo>
                  <a:lnTo>
                    <a:pt x="659" y="0"/>
                  </a:lnTo>
                  <a:lnTo>
                    <a:pt x="391" y="20"/>
                  </a:lnTo>
                  <a:lnTo>
                    <a:pt x="246" y="92"/>
                  </a:lnTo>
                  <a:lnTo>
                    <a:pt x="284" y="238"/>
                  </a:lnTo>
                  <a:lnTo>
                    <a:pt x="224" y="241"/>
                  </a:lnTo>
                  <a:lnTo>
                    <a:pt x="189" y="258"/>
                  </a:lnTo>
                  <a:lnTo>
                    <a:pt x="196" y="296"/>
                  </a:lnTo>
                  <a:lnTo>
                    <a:pt x="21" y="383"/>
                  </a:lnTo>
                  <a:lnTo>
                    <a:pt x="0" y="45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8" name="Freeform 323">
              <a:extLst>
                <a:ext uri="{FF2B5EF4-FFF2-40B4-BE49-F238E27FC236}">
                  <a16:creationId xmlns:a16="http://schemas.microsoft.com/office/drawing/2014/main" id="{373B848D-2C5A-46DB-B345-421957334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7826" y="4311198"/>
              <a:ext cx="1078597" cy="888758"/>
            </a:xfrm>
            <a:custGeom>
              <a:avLst/>
              <a:gdLst>
                <a:gd name="T0" fmla="*/ 1 w 1543"/>
                <a:gd name="T1" fmla="*/ 17 h 1343"/>
                <a:gd name="T2" fmla="*/ 1 w 1543"/>
                <a:gd name="T3" fmla="*/ 16 h 1343"/>
                <a:gd name="T4" fmla="*/ 1 w 1543"/>
                <a:gd name="T5" fmla="*/ 12 h 1343"/>
                <a:gd name="T6" fmla="*/ 3 w 1543"/>
                <a:gd name="T7" fmla="*/ 10 h 1343"/>
                <a:gd name="T8" fmla="*/ 8 w 1543"/>
                <a:gd name="T9" fmla="*/ 8 h 1343"/>
                <a:gd name="T10" fmla="*/ 9 w 1543"/>
                <a:gd name="T11" fmla="*/ 6 h 1343"/>
                <a:gd name="T12" fmla="*/ 9 w 1543"/>
                <a:gd name="T13" fmla="*/ 6 h 1343"/>
                <a:gd name="T14" fmla="*/ 10 w 1543"/>
                <a:gd name="T15" fmla="*/ 5 h 1343"/>
                <a:gd name="T16" fmla="*/ 13 w 1543"/>
                <a:gd name="T17" fmla="*/ 4 h 1343"/>
                <a:gd name="T18" fmla="*/ 14 w 1543"/>
                <a:gd name="T19" fmla="*/ 4 h 1343"/>
                <a:gd name="T20" fmla="*/ 14 w 1543"/>
                <a:gd name="T21" fmla="*/ 4 h 1343"/>
                <a:gd name="T22" fmla="*/ 17 w 1543"/>
                <a:gd name="T23" fmla="*/ 1 h 1343"/>
                <a:gd name="T24" fmla="*/ 20 w 1543"/>
                <a:gd name="T25" fmla="*/ 2 h 1343"/>
                <a:gd name="T26" fmla="*/ 24 w 1543"/>
                <a:gd name="T27" fmla="*/ 7 h 1343"/>
                <a:gd name="T28" fmla="*/ 25 w 1543"/>
                <a:gd name="T29" fmla="*/ 1 h 1343"/>
                <a:gd name="T30" fmla="*/ 27 w 1543"/>
                <a:gd name="T31" fmla="*/ 4 h 1343"/>
                <a:gd name="T32" fmla="*/ 29 w 1543"/>
                <a:gd name="T33" fmla="*/ 9 h 1343"/>
                <a:gd name="T34" fmla="*/ 32 w 1543"/>
                <a:gd name="T35" fmla="*/ 13 h 1343"/>
                <a:gd name="T36" fmla="*/ 33 w 1543"/>
                <a:gd name="T37" fmla="*/ 14 h 1343"/>
                <a:gd name="T38" fmla="*/ 36 w 1543"/>
                <a:gd name="T39" fmla="*/ 19 h 1343"/>
                <a:gd name="T40" fmla="*/ 34 w 1543"/>
                <a:gd name="T41" fmla="*/ 25 h 1343"/>
                <a:gd name="T42" fmla="*/ 30 w 1543"/>
                <a:gd name="T43" fmla="*/ 30 h 1343"/>
                <a:gd name="T44" fmla="*/ 29 w 1543"/>
                <a:gd name="T45" fmla="*/ 31 h 1343"/>
                <a:gd name="T46" fmla="*/ 27 w 1543"/>
                <a:gd name="T47" fmla="*/ 31 h 1343"/>
                <a:gd name="T48" fmla="*/ 24 w 1543"/>
                <a:gd name="T49" fmla="*/ 29 h 1343"/>
                <a:gd name="T50" fmla="*/ 22 w 1543"/>
                <a:gd name="T51" fmla="*/ 27 h 1343"/>
                <a:gd name="T52" fmla="*/ 22 w 1543"/>
                <a:gd name="T53" fmla="*/ 27 h 1343"/>
                <a:gd name="T54" fmla="*/ 22 w 1543"/>
                <a:gd name="T55" fmla="*/ 23 h 1343"/>
                <a:gd name="T56" fmla="*/ 19 w 1543"/>
                <a:gd name="T57" fmla="*/ 26 h 1343"/>
                <a:gd name="T58" fmla="*/ 16 w 1543"/>
                <a:gd name="T59" fmla="*/ 22 h 1343"/>
                <a:gd name="T60" fmla="*/ 9 w 1543"/>
                <a:gd name="T61" fmla="*/ 25 h 1343"/>
                <a:gd name="T62" fmla="*/ 4 w 1543"/>
                <a:gd name="T63" fmla="*/ 27 h 1343"/>
                <a:gd name="T64" fmla="*/ 2 w 1543"/>
                <a:gd name="T65" fmla="*/ 22 h 13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43"/>
                <a:gd name="T100" fmla="*/ 0 h 1343"/>
                <a:gd name="T101" fmla="*/ 1543 w 1543"/>
                <a:gd name="T102" fmla="*/ 1343 h 134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43" h="1343">
                  <a:moveTo>
                    <a:pt x="0" y="708"/>
                  </a:moveTo>
                  <a:lnTo>
                    <a:pt x="25" y="718"/>
                  </a:lnTo>
                  <a:lnTo>
                    <a:pt x="9" y="678"/>
                  </a:lnTo>
                  <a:lnTo>
                    <a:pt x="41" y="701"/>
                  </a:lnTo>
                  <a:lnTo>
                    <a:pt x="9" y="622"/>
                  </a:lnTo>
                  <a:lnTo>
                    <a:pt x="31" y="505"/>
                  </a:lnTo>
                  <a:lnTo>
                    <a:pt x="39" y="536"/>
                  </a:lnTo>
                  <a:lnTo>
                    <a:pt x="135" y="442"/>
                  </a:lnTo>
                  <a:lnTo>
                    <a:pt x="296" y="399"/>
                  </a:lnTo>
                  <a:lnTo>
                    <a:pt x="352" y="330"/>
                  </a:lnTo>
                  <a:lnTo>
                    <a:pt x="349" y="285"/>
                  </a:lnTo>
                  <a:lnTo>
                    <a:pt x="369" y="252"/>
                  </a:lnTo>
                  <a:lnTo>
                    <a:pt x="393" y="304"/>
                  </a:lnTo>
                  <a:lnTo>
                    <a:pt x="393" y="248"/>
                  </a:lnTo>
                  <a:lnTo>
                    <a:pt x="432" y="260"/>
                  </a:lnTo>
                  <a:lnTo>
                    <a:pt x="436" y="218"/>
                  </a:lnTo>
                  <a:lnTo>
                    <a:pt x="492" y="150"/>
                  </a:lnTo>
                  <a:lnTo>
                    <a:pt x="552" y="154"/>
                  </a:lnTo>
                  <a:lnTo>
                    <a:pt x="563" y="221"/>
                  </a:lnTo>
                  <a:lnTo>
                    <a:pt x="588" y="183"/>
                  </a:lnTo>
                  <a:lnTo>
                    <a:pt x="631" y="204"/>
                  </a:lnTo>
                  <a:lnTo>
                    <a:pt x="616" y="160"/>
                  </a:lnTo>
                  <a:lnTo>
                    <a:pt x="655" y="89"/>
                  </a:lnTo>
                  <a:lnTo>
                    <a:pt x="743" y="62"/>
                  </a:lnTo>
                  <a:lnTo>
                    <a:pt x="719" y="18"/>
                  </a:lnTo>
                  <a:lnTo>
                    <a:pt x="893" y="73"/>
                  </a:lnTo>
                  <a:lnTo>
                    <a:pt x="856" y="194"/>
                  </a:lnTo>
                  <a:lnTo>
                    <a:pt x="1030" y="318"/>
                  </a:lnTo>
                  <a:lnTo>
                    <a:pt x="1073" y="267"/>
                  </a:lnTo>
                  <a:lnTo>
                    <a:pt x="1095" y="61"/>
                  </a:lnTo>
                  <a:lnTo>
                    <a:pt x="1135" y="0"/>
                  </a:lnTo>
                  <a:lnTo>
                    <a:pt x="1173" y="158"/>
                  </a:lnTo>
                  <a:lnTo>
                    <a:pt x="1231" y="194"/>
                  </a:lnTo>
                  <a:lnTo>
                    <a:pt x="1270" y="375"/>
                  </a:lnTo>
                  <a:lnTo>
                    <a:pt x="1363" y="433"/>
                  </a:lnTo>
                  <a:lnTo>
                    <a:pt x="1400" y="536"/>
                  </a:lnTo>
                  <a:lnTo>
                    <a:pt x="1432" y="529"/>
                  </a:lnTo>
                  <a:lnTo>
                    <a:pt x="1441" y="584"/>
                  </a:lnTo>
                  <a:lnTo>
                    <a:pt x="1518" y="663"/>
                  </a:lnTo>
                  <a:lnTo>
                    <a:pt x="1543" y="802"/>
                  </a:lnTo>
                  <a:lnTo>
                    <a:pt x="1524" y="942"/>
                  </a:lnTo>
                  <a:lnTo>
                    <a:pt x="1459" y="1059"/>
                  </a:lnTo>
                  <a:lnTo>
                    <a:pt x="1408" y="1261"/>
                  </a:lnTo>
                  <a:lnTo>
                    <a:pt x="1323" y="1282"/>
                  </a:lnTo>
                  <a:lnTo>
                    <a:pt x="1267" y="1320"/>
                  </a:lnTo>
                  <a:lnTo>
                    <a:pt x="1272" y="1343"/>
                  </a:lnTo>
                  <a:lnTo>
                    <a:pt x="1216" y="1276"/>
                  </a:lnTo>
                  <a:lnTo>
                    <a:pt x="1158" y="1324"/>
                  </a:lnTo>
                  <a:lnTo>
                    <a:pt x="1085" y="1304"/>
                  </a:lnTo>
                  <a:lnTo>
                    <a:pt x="1024" y="1253"/>
                  </a:lnTo>
                  <a:lnTo>
                    <a:pt x="1001" y="1153"/>
                  </a:lnTo>
                  <a:lnTo>
                    <a:pt x="955" y="1165"/>
                  </a:lnTo>
                  <a:lnTo>
                    <a:pt x="955" y="1096"/>
                  </a:lnTo>
                  <a:lnTo>
                    <a:pt x="939" y="1140"/>
                  </a:lnTo>
                  <a:lnTo>
                    <a:pt x="907" y="1143"/>
                  </a:lnTo>
                  <a:lnTo>
                    <a:pt x="940" y="1011"/>
                  </a:lnTo>
                  <a:lnTo>
                    <a:pt x="875" y="1135"/>
                  </a:lnTo>
                  <a:lnTo>
                    <a:pt x="843" y="1109"/>
                  </a:lnTo>
                  <a:lnTo>
                    <a:pt x="809" y="1012"/>
                  </a:lnTo>
                  <a:lnTo>
                    <a:pt x="694" y="959"/>
                  </a:lnTo>
                  <a:lnTo>
                    <a:pt x="490" y="998"/>
                  </a:lnTo>
                  <a:lnTo>
                    <a:pt x="404" y="1071"/>
                  </a:lnTo>
                  <a:lnTo>
                    <a:pt x="263" y="1075"/>
                  </a:lnTo>
                  <a:lnTo>
                    <a:pt x="182" y="1139"/>
                  </a:lnTo>
                  <a:lnTo>
                    <a:pt x="76" y="1094"/>
                  </a:lnTo>
                  <a:lnTo>
                    <a:pt x="100" y="966"/>
                  </a:lnTo>
                  <a:lnTo>
                    <a:pt x="0" y="70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9" name="Freeform 324">
              <a:extLst>
                <a:ext uri="{FF2B5EF4-FFF2-40B4-BE49-F238E27FC236}">
                  <a16:creationId xmlns:a16="http://schemas.microsoft.com/office/drawing/2014/main" id="{7E35D689-49D3-46D9-9287-6BD39571F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3012" y="5251007"/>
              <a:ext cx="95820" cy="99783"/>
            </a:xfrm>
            <a:custGeom>
              <a:avLst/>
              <a:gdLst>
                <a:gd name="T0" fmla="*/ 0 w 134"/>
                <a:gd name="T1" fmla="*/ 1 h 150"/>
                <a:gd name="T2" fmla="*/ 0 w 134"/>
                <a:gd name="T3" fmla="*/ 0 h 150"/>
                <a:gd name="T4" fmla="*/ 2 w 134"/>
                <a:gd name="T5" fmla="*/ 1 h 150"/>
                <a:gd name="T6" fmla="*/ 3 w 134"/>
                <a:gd name="T7" fmla="*/ 0 h 150"/>
                <a:gd name="T8" fmla="*/ 3 w 134"/>
                <a:gd name="T9" fmla="*/ 1 h 150"/>
                <a:gd name="T10" fmla="*/ 3 w 134"/>
                <a:gd name="T11" fmla="*/ 2 h 150"/>
                <a:gd name="T12" fmla="*/ 2 w 134"/>
                <a:gd name="T13" fmla="*/ 3 h 150"/>
                <a:gd name="T14" fmla="*/ 1 w 134"/>
                <a:gd name="T15" fmla="*/ 3 h 150"/>
                <a:gd name="T16" fmla="*/ 0 w 134"/>
                <a:gd name="T17" fmla="*/ 1 h 1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4"/>
                <a:gd name="T28" fmla="*/ 0 h 150"/>
                <a:gd name="T29" fmla="*/ 134 w 134"/>
                <a:gd name="T30" fmla="*/ 150 h 1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4" h="150">
                  <a:moveTo>
                    <a:pt x="0" y="25"/>
                  </a:moveTo>
                  <a:lnTo>
                    <a:pt x="1" y="0"/>
                  </a:lnTo>
                  <a:lnTo>
                    <a:pt x="67" y="20"/>
                  </a:lnTo>
                  <a:lnTo>
                    <a:pt x="121" y="2"/>
                  </a:lnTo>
                  <a:lnTo>
                    <a:pt x="134" y="40"/>
                  </a:lnTo>
                  <a:lnTo>
                    <a:pt x="134" y="86"/>
                  </a:lnTo>
                  <a:lnTo>
                    <a:pt x="83" y="150"/>
                  </a:lnTo>
                  <a:lnTo>
                    <a:pt x="50" y="147"/>
                  </a:lnTo>
                  <a:lnTo>
                    <a:pt x="0" y="2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0" name="Freeform 325">
              <a:extLst>
                <a:ext uri="{FF2B5EF4-FFF2-40B4-BE49-F238E27FC236}">
                  <a16:creationId xmlns:a16="http://schemas.microsoft.com/office/drawing/2014/main" id="{A69B6C96-83FA-48C4-B9C0-B42FCAF76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3940" y="2452463"/>
              <a:ext cx="206383" cy="83538"/>
            </a:xfrm>
            <a:custGeom>
              <a:avLst/>
              <a:gdLst>
                <a:gd name="T0" fmla="*/ 0 w 296"/>
                <a:gd name="T1" fmla="*/ 2 h 128"/>
                <a:gd name="T2" fmla="*/ 0 w 296"/>
                <a:gd name="T3" fmla="*/ 2 h 128"/>
                <a:gd name="T4" fmla="*/ 0 w 296"/>
                <a:gd name="T5" fmla="*/ 2 h 128"/>
                <a:gd name="T6" fmla="*/ 1 w 296"/>
                <a:gd name="T7" fmla="*/ 2 h 128"/>
                <a:gd name="T8" fmla="*/ 2 w 296"/>
                <a:gd name="T9" fmla="*/ 2 h 128"/>
                <a:gd name="T10" fmla="*/ 4 w 296"/>
                <a:gd name="T11" fmla="*/ 3 h 128"/>
                <a:gd name="T12" fmla="*/ 6 w 296"/>
                <a:gd name="T13" fmla="*/ 2 h 128"/>
                <a:gd name="T14" fmla="*/ 7 w 296"/>
                <a:gd name="T15" fmla="*/ 1 h 128"/>
                <a:gd name="T16" fmla="*/ 6 w 296"/>
                <a:gd name="T17" fmla="*/ 0 h 128"/>
                <a:gd name="T18" fmla="*/ 4 w 296"/>
                <a:gd name="T19" fmla="*/ 0 h 128"/>
                <a:gd name="T20" fmla="*/ 3 w 296"/>
                <a:gd name="T21" fmla="*/ 2 h 128"/>
                <a:gd name="T22" fmla="*/ 0 w 296"/>
                <a:gd name="T23" fmla="*/ 2 h 12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6"/>
                <a:gd name="T37" fmla="*/ 0 h 128"/>
                <a:gd name="T38" fmla="*/ 296 w 296"/>
                <a:gd name="T39" fmla="*/ 128 h 12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6" h="128">
                  <a:moveTo>
                    <a:pt x="0" y="71"/>
                  </a:moveTo>
                  <a:lnTo>
                    <a:pt x="7" y="78"/>
                  </a:lnTo>
                  <a:lnTo>
                    <a:pt x="8" y="100"/>
                  </a:lnTo>
                  <a:lnTo>
                    <a:pt x="41" y="106"/>
                  </a:lnTo>
                  <a:lnTo>
                    <a:pt x="99" y="93"/>
                  </a:lnTo>
                  <a:lnTo>
                    <a:pt x="166" y="128"/>
                  </a:lnTo>
                  <a:lnTo>
                    <a:pt x="257" y="105"/>
                  </a:lnTo>
                  <a:lnTo>
                    <a:pt x="296" y="37"/>
                  </a:lnTo>
                  <a:lnTo>
                    <a:pt x="279" y="0"/>
                  </a:lnTo>
                  <a:lnTo>
                    <a:pt x="167" y="1"/>
                  </a:lnTo>
                  <a:lnTo>
                    <a:pt x="132" y="70"/>
                  </a:lnTo>
                  <a:lnTo>
                    <a:pt x="0" y="7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1" name="Freeform 326">
              <a:extLst>
                <a:ext uri="{FF2B5EF4-FFF2-40B4-BE49-F238E27FC236}">
                  <a16:creationId xmlns:a16="http://schemas.microsoft.com/office/drawing/2014/main" id="{7D52FB50-4011-468D-902B-CC3D7A6A53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2167" y="3206631"/>
              <a:ext cx="127761" cy="174038"/>
            </a:xfrm>
            <a:custGeom>
              <a:avLst/>
              <a:gdLst>
                <a:gd name="T0" fmla="*/ 0 w 179"/>
                <a:gd name="T1" fmla="*/ 2 h 262"/>
                <a:gd name="T2" fmla="*/ 1 w 179"/>
                <a:gd name="T3" fmla="*/ 3 h 262"/>
                <a:gd name="T4" fmla="*/ 1 w 179"/>
                <a:gd name="T5" fmla="*/ 5 h 262"/>
                <a:gd name="T6" fmla="*/ 2 w 179"/>
                <a:gd name="T7" fmla="*/ 5 h 262"/>
                <a:gd name="T8" fmla="*/ 3 w 179"/>
                <a:gd name="T9" fmla="*/ 4 h 262"/>
                <a:gd name="T10" fmla="*/ 3 w 179"/>
                <a:gd name="T11" fmla="*/ 4 h 262"/>
                <a:gd name="T12" fmla="*/ 4 w 179"/>
                <a:gd name="T13" fmla="*/ 6 h 262"/>
                <a:gd name="T14" fmla="*/ 4 w 179"/>
                <a:gd name="T15" fmla="*/ 5 h 262"/>
                <a:gd name="T16" fmla="*/ 4 w 179"/>
                <a:gd name="T17" fmla="*/ 3 h 262"/>
                <a:gd name="T18" fmla="*/ 3 w 179"/>
                <a:gd name="T19" fmla="*/ 4 h 262"/>
                <a:gd name="T20" fmla="*/ 3 w 179"/>
                <a:gd name="T21" fmla="*/ 3 h 262"/>
                <a:gd name="T22" fmla="*/ 4 w 179"/>
                <a:gd name="T23" fmla="*/ 1 h 262"/>
                <a:gd name="T24" fmla="*/ 2 w 179"/>
                <a:gd name="T25" fmla="*/ 1 h 262"/>
                <a:gd name="T26" fmla="*/ 1 w 179"/>
                <a:gd name="T27" fmla="*/ 0 h 262"/>
                <a:gd name="T28" fmla="*/ 0 w 179"/>
                <a:gd name="T29" fmla="*/ 1 h 262"/>
                <a:gd name="T30" fmla="*/ 1 w 179"/>
                <a:gd name="T31" fmla="*/ 1 h 262"/>
                <a:gd name="T32" fmla="*/ 0 w 179"/>
                <a:gd name="T33" fmla="*/ 2 h 2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9"/>
                <a:gd name="T52" fmla="*/ 0 h 262"/>
                <a:gd name="T53" fmla="*/ 179 w 179"/>
                <a:gd name="T54" fmla="*/ 262 h 2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9" h="262">
                  <a:moveTo>
                    <a:pt x="0" y="78"/>
                  </a:moveTo>
                  <a:lnTo>
                    <a:pt x="23" y="105"/>
                  </a:lnTo>
                  <a:lnTo>
                    <a:pt x="37" y="227"/>
                  </a:lnTo>
                  <a:lnTo>
                    <a:pt x="86" y="220"/>
                  </a:lnTo>
                  <a:lnTo>
                    <a:pt x="109" y="168"/>
                  </a:lnTo>
                  <a:lnTo>
                    <a:pt x="144" y="178"/>
                  </a:lnTo>
                  <a:lnTo>
                    <a:pt x="165" y="262"/>
                  </a:lnTo>
                  <a:lnTo>
                    <a:pt x="179" y="214"/>
                  </a:lnTo>
                  <a:lnTo>
                    <a:pt x="162" y="130"/>
                  </a:lnTo>
                  <a:lnTo>
                    <a:pt x="144" y="164"/>
                  </a:lnTo>
                  <a:lnTo>
                    <a:pt x="119" y="120"/>
                  </a:lnTo>
                  <a:lnTo>
                    <a:pt x="164" y="67"/>
                  </a:lnTo>
                  <a:lnTo>
                    <a:pt x="79" y="59"/>
                  </a:lnTo>
                  <a:lnTo>
                    <a:pt x="21" y="0"/>
                  </a:lnTo>
                  <a:lnTo>
                    <a:pt x="6" y="32"/>
                  </a:lnTo>
                  <a:lnTo>
                    <a:pt x="24" y="59"/>
                  </a:lnTo>
                  <a:lnTo>
                    <a:pt x="0" y="7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2" name="Freeform 327">
              <a:extLst>
                <a:ext uri="{FF2B5EF4-FFF2-40B4-BE49-F238E27FC236}">
                  <a16:creationId xmlns:a16="http://schemas.microsoft.com/office/drawing/2014/main" id="{E53F4C5C-7462-455D-AAF8-D5E70DCBAC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7041" y="2352681"/>
              <a:ext cx="88450" cy="67295"/>
            </a:xfrm>
            <a:custGeom>
              <a:avLst/>
              <a:gdLst>
                <a:gd name="T0" fmla="*/ 0 w 125"/>
                <a:gd name="T1" fmla="*/ 1 h 104"/>
                <a:gd name="T2" fmla="*/ 1 w 125"/>
                <a:gd name="T3" fmla="*/ 0 h 104"/>
                <a:gd name="T4" fmla="*/ 2 w 125"/>
                <a:gd name="T5" fmla="*/ 0 h 104"/>
                <a:gd name="T6" fmla="*/ 3 w 125"/>
                <a:gd name="T7" fmla="*/ 1 h 104"/>
                <a:gd name="T8" fmla="*/ 3 w 125"/>
                <a:gd name="T9" fmla="*/ 2 h 104"/>
                <a:gd name="T10" fmla="*/ 3 w 125"/>
                <a:gd name="T11" fmla="*/ 2 h 104"/>
                <a:gd name="T12" fmla="*/ 0 w 125"/>
                <a:gd name="T13" fmla="*/ 1 h 1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5"/>
                <a:gd name="T22" fmla="*/ 0 h 104"/>
                <a:gd name="T23" fmla="*/ 125 w 125"/>
                <a:gd name="T24" fmla="*/ 104 h 10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5" h="104">
                  <a:moveTo>
                    <a:pt x="0" y="20"/>
                  </a:moveTo>
                  <a:lnTo>
                    <a:pt x="27" y="5"/>
                  </a:lnTo>
                  <a:lnTo>
                    <a:pt x="84" y="0"/>
                  </a:lnTo>
                  <a:lnTo>
                    <a:pt x="122" y="42"/>
                  </a:lnTo>
                  <a:lnTo>
                    <a:pt x="125" y="74"/>
                  </a:lnTo>
                  <a:lnTo>
                    <a:pt x="112" y="104"/>
                  </a:lnTo>
                  <a:lnTo>
                    <a:pt x="0" y="2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3" name="Freeform 328">
              <a:extLst>
                <a:ext uri="{FF2B5EF4-FFF2-40B4-BE49-F238E27FC236}">
                  <a16:creationId xmlns:a16="http://schemas.microsoft.com/office/drawing/2014/main" id="{C34048AD-7061-4EC4-B4D5-572AECAD0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736" y="3150939"/>
              <a:ext cx="88450" cy="51051"/>
            </a:xfrm>
            <a:custGeom>
              <a:avLst/>
              <a:gdLst>
                <a:gd name="T0" fmla="*/ 0 w 121"/>
                <a:gd name="T1" fmla="*/ 1 h 75"/>
                <a:gd name="T2" fmla="*/ 0 w 121"/>
                <a:gd name="T3" fmla="*/ 2 h 75"/>
                <a:gd name="T4" fmla="*/ 3 w 121"/>
                <a:gd name="T5" fmla="*/ 1 h 75"/>
                <a:gd name="T6" fmla="*/ 3 w 121"/>
                <a:gd name="T7" fmla="*/ 1 h 75"/>
                <a:gd name="T8" fmla="*/ 1 w 121"/>
                <a:gd name="T9" fmla="*/ 0 h 75"/>
                <a:gd name="T10" fmla="*/ 0 w 121"/>
                <a:gd name="T11" fmla="*/ 1 h 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1"/>
                <a:gd name="T19" fmla="*/ 0 h 75"/>
                <a:gd name="T20" fmla="*/ 121 w 121"/>
                <a:gd name="T21" fmla="*/ 75 h 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1" h="75">
                  <a:moveTo>
                    <a:pt x="0" y="46"/>
                  </a:moveTo>
                  <a:lnTo>
                    <a:pt x="16" y="75"/>
                  </a:lnTo>
                  <a:lnTo>
                    <a:pt x="121" y="63"/>
                  </a:lnTo>
                  <a:lnTo>
                    <a:pt x="112" y="22"/>
                  </a:lnTo>
                  <a:lnTo>
                    <a:pt x="40" y="0"/>
                  </a:lnTo>
                  <a:lnTo>
                    <a:pt x="0" y="4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4" name="Freeform 329">
              <a:extLst>
                <a:ext uri="{FF2B5EF4-FFF2-40B4-BE49-F238E27FC236}">
                  <a16:creationId xmlns:a16="http://schemas.microsoft.com/office/drawing/2014/main" id="{42F60192-DF86-48E6-B00E-55F72E31F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2395" y="3849414"/>
              <a:ext cx="31940" cy="30166"/>
            </a:xfrm>
            <a:custGeom>
              <a:avLst/>
              <a:gdLst>
                <a:gd name="T0" fmla="*/ 0 w 47"/>
                <a:gd name="T1" fmla="*/ 1 h 46"/>
                <a:gd name="T2" fmla="*/ 1 w 47"/>
                <a:gd name="T3" fmla="*/ 1 h 46"/>
                <a:gd name="T4" fmla="*/ 1 w 47"/>
                <a:gd name="T5" fmla="*/ 0 h 46"/>
                <a:gd name="T6" fmla="*/ 0 w 47"/>
                <a:gd name="T7" fmla="*/ 1 h 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7"/>
                <a:gd name="T13" fmla="*/ 0 h 46"/>
                <a:gd name="T14" fmla="*/ 47 w 47"/>
                <a:gd name="T15" fmla="*/ 46 h 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7" h="46">
                  <a:moveTo>
                    <a:pt x="0" y="21"/>
                  </a:moveTo>
                  <a:lnTo>
                    <a:pt x="22" y="46"/>
                  </a:lnTo>
                  <a:lnTo>
                    <a:pt x="47" y="0"/>
                  </a:lnTo>
                  <a:lnTo>
                    <a:pt x="0" y="2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5" name="Freeform 330">
              <a:extLst>
                <a:ext uri="{FF2B5EF4-FFF2-40B4-BE49-F238E27FC236}">
                  <a16:creationId xmlns:a16="http://schemas.microsoft.com/office/drawing/2014/main" id="{DCE59C5C-2611-40A9-8C52-4C9AC7018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2826" y="2617221"/>
              <a:ext cx="164614" cy="104423"/>
            </a:xfrm>
            <a:custGeom>
              <a:avLst/>
              <a:gdLst>
                <a:gd name="T0" fmla="*/ 0 w 237"/>
                <a:gd name="T1" fmla="*/ 3 h 156"/>
                <a:gd name="T2" fmla="*/ 0 w 237"/>
                <a:gd name="T3" fmla="*/ 0 h 156"/>
                <a:gd name="T4" fmla="*/ 5 w 237"/>
                <a:gd name="T5" fmla="*/ 1 h 156"/>
                <a:gd name="T6" fmla="*/ 5 w 237"/>
                <a:gd name="T7" fmla="*/ 2 h 156"/>
                <a:gd name="T8" fmla="*/ 5 w 237"/>
                <a:gd name="T9" fmla="*/ 3 h 156"/>
                <a:gd name="T10" fmla="*/ 3 w 237"/>
                <a:gd name="T11" fmla="*/ 3 h 156"/>
                <a:gd name="T12" fmla="*/ 3 w 237"/>
                <a:gd name="T13" fmla="*/ 4 h 156"/>
                <a:gd name="T14" fmla="*/ 1 w 237"/>
                <a:gd name="T15" fmla="*/ 4 h 156"/>
                <a:gd name="T16" fmla="*/ 0 w 237"/>
                <a:gd name="T17" fmla="*/ 3 h 1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7"/>
                <a:gd name="T28" fmla="*/ 0 h 156"/>
                <a:gd name="T29" fmla="*/ 237 w 237"/>
                <a:gd name="T30" fmla="*/ 156 h 15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7" h="156">
                  <a:moveTo>
                    <a:pt x="0" y="107"/>
                  </a:moveTo>
                  <a:lnTo>
                    <a:pt x="13" y="0"/>
                  </a:lnTo>
                  <a:lnTo>
                    <a:pt x="237" y="24"/>
                  </a:lnTo>
                  <a:lnTo>
                    <a:pt x="197" y="91"/>
                  </a:lnTo>
                  <a:lnTo>
                    <a:pt x="213" y="126"/>
                  </a:lnTo>
                  <a:lnTo>
                    <a:pt x="154" y="130"/>
                  </a:lnTo>
                  <a:lnTo>
                    <a:pt x="119" y="156"/>
                  </a:lnTo>
                  <a:lnTo>
                    <a:pt x="24" y="153"/>
                  </a:lnTo>
                  <a:lnTo>
                    <a:pt x="0" y="10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6" name="Freeform 331">
              <a:extLst>
                <a:ext uri="{FF2B5EF4-FFF2-40B4-BE49-F238E27FC236}">
                  <a16:creationId xmlns:a16="http://schemas.microsoft.com/office/drawing/2014/main" id="{B26AD9C6-F3A1-45CB-A7B3-9EBCD290B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7644" y="3157900"/>
              <a:ext cx="243238" cy="543001"/>
            </a:xfrm>
            <a:custGeom>
              <a:avLst/>
              <a:gdLst>
                <a:gd name="T0" fmla="*/ 0 w 345"/>
                <a:gd name="T1" fmla="*/ 8 h 822"/>
                <a:gd name="T2" fmla="*/ 0 w 345"/>
                <a:gd name="T3" fmla="*/ 7 h 822"/>
                <a:gd name="T4" fmla="*/ 3 w 345"/>
                <a:gd name="T5" fmla="*/ 2 h 822"/>
                <a:gd name="T6" fmla="*/ 4 w 345"/>
                <a:gd name="T7" fmla="*/ 1 h 822"/>
                <a:gd name="T8" fmla="*/ 5 w 345"/>
                <a:gd name="T9" fmla="*/ 0 h 822"/>
                <a:gd name="T10" fmla="*/ 6 w 345"/>
                <a:gd name="T11" fmla="*/ 1 h 822"/>
                <a:gd name="T12" fmla="*/ 6 w 345"/>
                <a:gd name="T13" fmla="*/ 2 h 822"/>
                <a:gd name="T14" fmla="*/ 5 w 345"/>
                <a:gd name="T15" fmla="*/ 5 h 822"/>
                <a:gd name="T16" fmla="*/ 6 w 345"/>
                <a:gd name="T17" fmla="*/ 4 h 822"/>
                <a:gd name="T18" fmla="*/ 6 w 345"/>
                <a:gd name="T19" fmla="*/ 6 h 822"/>
                <a:gd name="T20" fmla="*/ 8 w 345"/>
                <a:gd name="T21" fmla="*/ 7 h 822"/>
                <a:gd name="T22" fmla="*/ 7 w 345"/>
                <a:gd name="T23" fmla="*/ 8 h 822"/>
                <a:gd name="T24" fmla="*/ 5 w 345"/>
                <a:gd name="T25" fmla="*/ 9 h 822"/>
                <a:gd name="T26" fmla="*/ 5 w 345"/>
                <a:gd name="T27" fmla="*/ 11 h 822"/>
                <a:gd name="T28" fmla="*/ 6 w 345"/>
                <a:gd name="T29" fmla="*/ 13 h 822"/>
                <a:gd name="T30" fmla="*/ 5 w 345"/>
                <a:gd name="T31" fmla="*/ 14 h 822"/>
                <a:gd name="T32" fmla="*/ 7 w 345"/>
                <a:gd name="T33" fmla="*/ 17 h 822"/>
                <a:gd name="T34" fmla="*/ 6 w 345"/>
                <a:gd name="T35" fmla="*/ 19 h 822"/>
                <a:gd name="T36" fmla="*/ 5 w 345"/>
                <a:gd name="T37" fmla="*/ 13 h 822"/>
                <a:gd name="T38" fmla="*/ 4 w 345"/>
                <a:gd name="T39" fmla="*/ 11 h 822"/>
                <a:gd name="T40" fmla="*/ 3 w 345"/>
                <a:gd name="T41" fmla="*/ 13 h 822"/>
                <a:gd name="T42" fmla="*/ 2 w 345"/>
                <a:gd name="T43" fmla="*/ 13 h 822"/>
                <a:gd name="T44" fmla="*/ 2 w 345"/>
                <a:gd name="T45" fmla="*/ 11 h 822"/>
                <a:gd name="T46" fmla="*/ 0 w 345"/>
                <a:gd name="T47" fmla="*/ 8 h 82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45"/>
                <a:gd name="T73" fmla="*/ 0 h 822"/>
                <a:gd name="T74" fmla="*/ 345 w 345"/>
                <a:gd name="T75" fmla="*/ 822 h 82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45" h="822">
                  <a:moveTo>
                    <a:pt x="0" y="337"/>
                  </a:moveTo>
                  <a:lnTo>
                    <a:pt x="14" y="289"/>
                  </a:lnTo>
                  <a:lnTo>
                    <a:pt x="114" y="76"/>
                  </a:lnTo>
                  <a:lnTo>
                    <a:pt x="181" y="48"/>
                  </a:lnTo>
                  <a:lnTo>
                    <a:pt x="196" y="0"/>
                  </a:lnTo>
                  <a:lnTo>
                    <a:pt x="247" y="27"/>
                  </a:lnTo>
                  <a:lnTo>
                    <a:pt x="247" y="71"/>
                  </a:lnTo>
                  <a:lnTo>
                    <a:pt x="204" y="201"/>
                  </a:lnTo>
                  <a:lnTo>
                    <a:pt x="249" y="190"/>
                  </a:lnTo>
                  <a:lnTo>
                    <a:pt x="273" y="278"/>
                  </a:lnTo>
                  <a:lnTo>
                    <a:pt x="345" y="302"/>
                  </a:lnTo>
                  <a:lnTo>
                    <a:pt x="309" y="345"/>
                  </a:lnTo>
                  <a:lnTo>
                    <a:pt x="226" y="401"/>
                  </a:lnTo>
                  <a:lnTo>
                    <a:pt x="204" y="454"/>
                  </a:lnTo>
                  <a:lnTo>
                    <a:pt x="249" y="552"/>
                  </a:lnTo>
                  <a:lnTo>
                    <a:pt x="233" y="612"/>
                  </a:lnTo>
                  <a:lnTo>
                    <a:pt x="287" y="742"/>
                  </a:lnTo>
                  <a:lnTo>
                    <a:pt x="247" y="822"/>
                  </a:lnTo>
                  <a:lnTo>
                    <a:pt x="207" y="540"/>
                  </a:lnTo>
                  <a:lnTo>
                    <a:pt x="173" y="497"/>
                  </a:lnTo>
                  <a:lnTo>
                    <a:pt x="118" y="571"/>
                  </a:lnTo>
                  <a:lnTo>
                    <a:pt x="78" y="556"/>
                  </a:lnTo>
                  <a:lnTo>
                    <a:pt x="86" y="455"/>
                  </a:lnTo>
                  <a:lnTo>
                    <a:pt x="0" y="33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7" name="Freeform 332">
              <a:extLst>
                <a:ext uri="{FF2B5EF4-FFF2-40B4-BE49-F238E27FC236}">
                  <a16:creationId xmlns:a16="http://schemas.microsoft.com/office/drawing/2014/main" id="{6C71888B-0F9F-4185-B33E-0D542B858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5277" y="3566312"/>
              <a:ext cx="132675" cy="125308"/>
            </a:xfrm>
            <a:custGeom>
              <a:avLst/>
              <a:gdLst>
                <a:gd name="T0" fmla="*/ 0 w 190"/>
                <a:gd name="T1" fmla="*/ 1 h 190"/>
                <a:gd name="T2" fmla="*/ 0 w 190"/>
                <a:gd name="T3" fmla="*/ 3 h 190"/>
                <a:gd name="T4" fmla="*/ 1 w 190"/>
                <a:gd name="T5" fmla="*/ 4 h 190"/>
                <a:gd name="T6" fmla="*/ 2 w 190"/>
                <a:gd name="T7" fmla="*/ 4 h 190"/>
                <a:gd name="T8" fmla="*/ 4 w 190"/>
                <a:gd name="T9" fmla="*/ 2 h 190"/>
                <a:gd name="T10" fmla="*/ 4 w 190"/>
                <a:gd name="T11" fmla="*/ 0 h 190"/>
                <a:gd name="T12" fmla="*/ 2 w 190"/>
                <a:gd name="T13" fmla="*/ 0 h 190"/>
                <a:gd name="T14" fmla="*/ 1 w 190"/>
                <a:gd name="T15" fmla="*/ 0 h 190"/>
                <a:gd name="T16" fmla="*/ 0 w 190"/>
                <a:gd name="T17" fmla="*/ 1 h 19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0"/>
                <a:gd name="T28" fmla="*/ 0 h 190"/>
                <a:gd name="T29" fmla="*/ 190 w 190"/>
                <a:gd name="T30" fmla="*/ 190 h 19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0" h="190">
                  <a:moveTo>
                    <a:pt x="0" y="37"/>
                  </a:moveTo>
                  <a:lnTo>
                    <a:pt x="12" y="132"/>
                  </a:lnTo>
                  <a:lnTo>
                    <a:pt x="39" y="182"/>
                  </a:lnTo>
                  <a:lnTo>
                    <a:pt x="73" y="190"/>
                  </a:lnTo>
                  <a:lnTo>
                    <a:pt x="190" y="102"/>
                  </a:lnTo>
                  <a:lnTo>
                    <a:pt x="187" y="0"/>
                  </a:lnTo>
                  <a:lnTo>
                    <a:pt x="101" y="16"/>
                  </a:lnTo>
                  <a:lnTo>
                    <a:pt x="25" y="13"/>
                  </a:lnTo>
                  <a:lnTo>
                    <a:pt x="0" y="3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8" name="Freeform 333">
              <a:extLst>
                <a:ext uri="{FF2B5EF4-FFF2-40B4-BE49-F238E27FC236}">
                  <a16:creationId xmlns:a16="http://schemas.microsoft.com/office/drawing/2014/main" id="{8CC546DF-CE08-439E-A554-D837DCBD2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8414" y="3710184"/>
              <a:ext cx="49138" cy="111385"/>
            </a:xfrm>
            <a:custGeom>
              <a:avLst/>
              <a:gdLst>
                <a:gd name="T0" fmla="*/ 0 w 72"/>
                <a:gd name="T1" fmla="*/ 0 h 166"/>
                <a:gd name="T2" fmla="*/ 0 w 72"/>
                <a:gd name="T3" fmla="*/ 4 h 166"/>
                <a:gd name="T4" fmla="*/ 2 w 72"/>
                <a:gd name="T5" fmla="*/ 3 h 166"/>
                <a:gd name="T6" fmla="*/ 1 w 72"/>
                <a:gd name="T7" fmla="*/ 1 h 166"/>
                <a:gd name="T8" fmla="*/ 0 w 72"/>
                <a:gd name="T9" fmla="*/ 0 h 1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66"/>
                <a:gd name="T17" fmla="*/ 72 w 72"/>
                <a:gd name="T18" fmla="*/ 166 h 16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66">
                  <a:moveTo>
                    <a:pt x="0" y="0"/>
                  </a:moveTo>
                  <a:lnTo>
                    <a:pt x="13" y="166"/>
                  </a:lnTo>
                  <a:lnTo>
                    <a:pt x="72" y="138"/>
                  </a:lnTo>
                  <a:lnTo>
                    <a:pt x="45" y="4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9" name="Freeform 334">
              <a:extLst>
                <a:ext uri="{FF2B5EF4-FFF2-40B4-BE49-F238E27FC236}">
                  <a16:creationId xmlns:a16="http://schemas.microsoft.com/office/drawing/2014/main" id="{39A247F4-1ED7-40A5-A897-94B78C044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1342" y="2271463"/>
              <a:ext cx="1638778" cy="1127772"/>
            </a:xfrm>
            <a:custGeom>
              <a:avLst/>
              <a:gdLst>
                <a:gd name="T0" fmla="*/ 0 w 2339"/>
                <a:gd name="T1" fmla="*/ 17 h 1707"/>
                <a:gd name="T2" fmla="*/ 6 w 2339"/>
                <a:gd name="T3" fmla="*/ 15 h 1707"/>
                <a:gd name="T4" fmla="*/ 5 w 2339"/>
                <a:gd name="T5" fmla="*/ 11 h 1707"/>
                <a:gd name="T6" fmla="*/ 8 w 2339"/>
                <a:gd name="T7" fmla="*/ 8 h 1707"/>
                <a:gd name="T8" fmla="*/ 11 w 2339"/>
                <a:gd name="T9" fmla="*/ 7 h 1707"/>
                <a:gd name="T10" fmla="*/ 13 w 2339"/>
                <a:gd name="T11" fmla="*/ 7 h 1707"/>
                <a:gd name="T12" fmla="*/ 15 w 2339"/>
                <a:gd name="T13" fmla="*/ 11 h 1707"/>
                <a:gd name="T14" fmla="*/ 21 w 2339"/>
                <a:gd name="T15" fmla="*/ 14 h 1707"/>
                <a:gd name="T16" fmla="*/ 28 w 2339"/>
                <a:gd name="T17" fmla="*/ 15 h 1707"/>
                <a:gd name="T18" fmla="*/ 34 w 2339"/>
                <a:gd name="T19" fmla="*/ 13 h 1707"/>
                <a:gd name="T20" fmla="*/ 35 w 2339"/>
                <a:gd name="T21" fmla="*/ 11 h 1707"/>
                <a:gd name="T22" fmla="*/ 40 w 2339"/>
                <a:gd name="T23" fmla="*/ 9 h 1707"/>
                <a:gd name="T24" fmla="*/ 37 w 2339"/>
                <a:gd name="T25" fmla="*/ 8 h 1707"/>
                <a:gd name="T26" fmla="*/ 38 w 2339"/>
                <a:gd name="T27" fmla="*/ 5 h 1707"/>
                <a:gd name="T28" fmla="*/ 40 w 2339"/>
                <a:gd name="T29" fmla="*/ 5 h 1707"/>
                <a:gd name="T30" fmla="*/ 41 w 2339"/>
                <a:gd name="T31" fmla="*/ 1 h 1707"/>
                <a:gd name="T32" fmla="*/ 46 w 2339"/>
                <a:gd name="T33" fmla="*/ 1 h 1707"/>
                <a:gd name="T34" fmla="*/ 50 w 2339"/>
                <a:gd name="T35" fmla="*/ 6 h 1707"/>
                <a:gd name="T36" fmla="*/ 54 w 2339"/>
                <a:gd name="T37" fmla="*/ 7 h 1707"/>
                <a:gd name="T38" fmla="*/ 51 w 2339"/>
                <a:gd name="T39" fmla="*/ 12 h 1707"/>
                <a:gd name="T40" fmla="*/ 50 w 2339"/>
                <a:gd name="T41" fmla="*/ 14 h 1707"/>
                <a:gd name="T42" fmla="*/ 48 w 2339"/>
                <a:gd name="T43" fmla="*/ 15 h 1707"/>
                <a:gd name="T44" fmla="*/ 47 w 2339"/>
                <a:gd name="T45" fmla="*/ 15 h 1707"/>
                <a:gd name="T46" fmla="*/ 42 w 2339"/>
                <a:gd name="T47" fmla="*/ 19 h 1707"/>
                <a:gd name="T48" fmla="*/ 42 w 2339"/>
                <a:gd name="T49" fmla="*/ 16 h 1707"/>
                <a:gd name="T50" fmla="*/ 39 w 2339"/>
                <a:gd name="T51" fmla="*/ 19 h 1707"/>
                <a:gd name="T52" fmla="*/ 42 w 2339"/>
                <a:gd name="T53" fmla="*/ 20 h 1707"/>
                <a:gd name="T54" fmla="*/ 41 w 2339"/>
                <a:gd name="T55" fmla="*/ 22 h 1707"/>
                <a:gd name="T56" fmla="*/ 43 w 2339"/>
                <a:gd name="T57" fmla="*/ 27 h 1707"/>
                <a:gd name="T58" fmla="*/ 43 w 2339"/>
                <a:gd name="T59" fmla="*/ 28 h 1707"/>
                <a:gd name="T60" fmla="*/ 43 w 2339"/>
                <a:gd name="T61" fmla="*/ 29 h 1707"/>
                <a:gd name="T62" fmla="*/ 38 w 2339"/>
                <a:gd name="T63" fmla="*/ 36 h 1707"/>
                <a:gd name="T64" fmla="*/ 36 w 2339"/>
                <a:gd name="T65" fmla="*/ 37 h 1707"/>
                <a:gd name="T66" fmla="*/ 35 w 2339"/>
                <a:gd name="T67" fmla="*/ 38 h 1707"/>
                <a:gd name="T68" fmla="*/ 32 w 2339"/>
                <a:gd name="T69" fmla="*/ 39 h 1707"/>
                <a:gd name="T70" fmla="*/ 30 w 2339"/>
                <a:gd name="T71" fmla="*/ 38 h 1707"/>
                <a:gd name="T72" fmla="*/ 25 w 2339"/>
                <a:gd name="T73" fmla="*/ 37 h 1707"/>
                <a:gd name="T74" fmla="*/ 25 w 2339"/>
                <a:gd name="T75" fmla="*/ 38 h 1707"/>
                <a:gd name="T76" fmla="*/ 23 w 2339"/>
                <a:gd name="T77" fmla="*/ 37 h 1707"/>
                <a:gd name="T78" fmla="*/ 21 w 2339"/>
                <a:gd name="T79" fmla="*/ 36 h 1707"/>
                <a:gd name="T80" fmla="*/ 22 w 2339"/>
                <a:gd name="T81" fmla="*/ 32 h 1707"/>
                <a:gd name="T82" fmla="*/ 20 w 2339"/>
                <a:gd name="T83" fmla="*/ 30 h 1707"/>
                <a:gd name="T84" fmla="*/ 16 w 2339"/>
                <a:gd name="T85" fmla="*/ 31 h 1707"/>
                <a:gd name="T86" fmla="*/ 13 w 2339"/>
                <a:gd name="T87" fmla="*/ 32 h 1707"/>
                <a:gd name="T88" fmla="*/ 13 w 2339"/>
                <a:gd name="T89" fmla="*/ 31 h 1707"/>
                <a:gd name="T90" fmla="*/ 9 w 2339"/>
                <a:gd name="T91" fmla="*/ 30 h 1707"/>
                <a:gd name="T92" fmla="*/ 5 w 2339"/>
                <a:gd name="T93" fmla="*/ 28 h 1707"/>
                <a:gd name="T94" fmla="*/ 5 w 2339"/>
                <a:gd name="T95" fmla="*/ 26 h 1707"/>
                <a:gd name="T96" fmla="*/ 6 w 2339"/>
                <a:gd name="T97" fmla="*/ 23 h 1707"/>
                <a:gd name="T98" fmla="*/ 3 w 2339"/>
                <a:gd name="T99" fmla="*/ 23 h 1707"/>
                <a:gd name="T100" fmla="*/ 1 w 2339"/>
                <a:gd name="T101" fmla="*/ 20 h 1707"/>
                <a:gd name="T102" fmla="*/ 0 w 2339"/>
                <a:gd name="T103" fmla="*/ 19 h 170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39"/>
                <a:gd name="T157" fmla="*/ 0 h 1707"/>
                <a:gd name="T158" fmla="*/ 2339 w 2339"/>
                <a:gd name="T159" fmla="*/ 1707 h 170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39" h="1707">
                  <a:moveTo>
                    <a:pt x="0" y="812"/>
                  </a:moveTo>
                  <a:lnTo>
                    <a:pt x="15" y="747"/>
                  </a:lnTo>
                  <a:lnTo>
                    <a:pt x="98" y="730"/>
                  </a:lnTo>
                  <a:lnTo>
                    <a:pt x="245" y="642"/>
                  </a:lnTo>
                  <a:lnTo>
                    <a:pt x="267" y="572"/>
                  </a:lnTo>
                  <a:lnTo>
                    <a:pt x="238" y="491"/>
                  </a:lnTo>
                  <a:lnTo>
                    <a:pt x="331" y="469"/>
                  </a:lnTo>
                  <a:lnTo>
                    <a:pt x="357" y="362"/>
                  </a:lnTo>
                  <a:lnTo>
                    <a:pt x="454" y="368"/>
                  </a:lnTo>
                  <a:lnTo>
                    <a:pt x="465" y="299"/>
                  </a:lnTo>
                  <a:lnTo>
                    <a:pt x="539" y="264"/>
                  </a:lnTo>
                  <a:lnTo>
                    <a:pt x="578" y="322"/>
                  </a:lnTo>
                  <a:lnTo>
                    <a:pt x="633" y="345"/>
                  </a:lnTo>
                  <a:lnTo>
                    <a:pt x="652" y="469"/>
                  </a:lnTo>
                  <a:lnTo>
                    <a:pt x="821" y="519"/>
                  </a:lnTo>
                  <a:lnTo>
                    <a:pt x="892" y="606"/>
                  </a:lnTo>
                  <a:lnTo>
                    <a:pt x="1033" y="602"/>
                  </a:lnTo>
                  <a:lnTo>
                    <a:pt x="1190" y="667"/>
                  </a:lnTo>
                  <a:lnTo>
                    <a:pt x="1395" y="606"/>
                  </a:lnTo>
                  <a:lnTo>
                    <a:pt x="1459" y="557"/>
                  </a:lnTo>
                  <a:lnTo>
                    <a:pt x="1459" y="488"/>
                  </a:lnTo>
                  <a:lnTo>
                    <a:pt x="1518" y="496"/>
                  </a:lnTo>
                  <a:lnTo>
                    <a:pt x="1649" y="398"/>
                  </a:lnTo>
                  <a:lnTo>
                    <a:pt x="1748" y="392"/>
                  </a:lnTo>
                  <a:lnTo>
                    <a:pt x="1701" y="318"/>
                  </a:lnTo>
                  <a:lnTo>
                    <a:pt x="1604" y="337"/>
                  </a:lnTo>
                  <a:lnTo>
                    <a:pt x="1603" y="254"/>
                  </a:lnTo>
                  <a:lnTo>
                    <a:pt x="1627" y="207"/>
                  </a:lnTo>
                  <a:lnTo>
                    <a:pt x="1684" y="234"/>
                  </a:lnTo>
                  <a:lnTo>
                    <a:pt x="1738" y="204"/>
                  </a:lnTo>
                  <a:lnTo>
                    <a:pt x="1795" y="92"/>
                  </a:lnTo>
                  <a:lnTo>
                    <a:pt x="1770" y="51"/>
                  </a:lnTo>
                  <a:lnTo>
                    <a:pt x="1908" y="0"/>
                  </a:lnTo>
                  <a:lnTo>
                    <a:pt x="1986" y="35"/>
                  </a:lnTo>
                  <a:lnTo>
                    <a:pt x="2056" y="224"/>
                  </a:lnTo>
                  <a:lnTo>
                    <a:pt x="2173" y="266"/>
                  </a:lnTo>
                  <a:lnTo>
                    <a:pt x="2193" y="335"/>
                  </a:lnTo>
                  <a:lnTo>
                    <a:pt x="2339" y="291"/>
                  </a:lnTo>
                  <a:lnTo>
                    <a:pt x="2270" y="475"/>
                  </a:lnTo>
                  <a:lnTo>
                    <a:pt x="2185" y="503"/>
                  </a:lnTo>
                  <a:lnTo>
                    <a:pt x="2198" y="572"/>
                  </a:lnTo>
                  <a:lnTo>
                    <a:pt x="2173" y="615"/>
                  </a:lnTo>
                  <a:lnTo>
                    <a:pt x="2159" y="602"/>
                  </a:lnTo>
                  <a:lnTo>
                    <a:pt x="2083" y="652"/>
                  </a:lnTo>
                  <a:lnTo>
                    <a:pt x="2083" y="679"/>
                  </a:lnTo>
                  <a:lnTo>
                    <a:pt x="2030" y="670"/>
                  </a:lnTo>
                  <a:lnTo>
                    <a:pt x="1936" y="753"/>
                  </a:lnTo>
                  <a:lnTo>
                    <a:pt x="1819" y="820"/>
                  </a:lnTo>
                  <a:lnTo>
                    <a:pt x="1857" y="730"/>
                  </a:lnTo>
                  <a:lnTo>
                    <a:pt x="1838" y="701"/>
                  </a:lnTo>
                  <a:lnTo>
                    <a:pt x="1684" y="801"/>
                  </a:lnTo>
                  <a:lnTo>
                    <a:pt x="1681" y="829"/>
                  </a:lnTo>
                  <a:lnTo>
                    <a:pt x="1732" y="894"/>
                  </a:lnTo>
                  <a:lnTo>
                    <a:pt x="1800" y="866"/>
                  </a:lnTo>
                  <a:lnTo>
                    <a:pt x="1869" y="890"/>
                  </a:lnTo>
                  <a:lnTo>
                    <a:pt x="1777" y="941"/>
                  </a:lnTo>
                  <a:lnTo>
                    <a:pt x="1739" y="1013"/>
                  </a:lnTo>
                  <a:lnTo>
                    <a:pt x="1841" y="1167"/>
                  </a:lnTo>
                  <a:lnTo>
                    <a:pt x="1773" y="1154"/>
                  </a:lnTo>
                  <a:lnTo>
                    <a:pt x="1841" y="1208"/>
                  </a:lnTo>
                  <a:lnTo>
                    <a:pt x="1776" y="1240"/>
                  </a:lnTo>
                  <a:lnTo>
                    <a:pt x="1846" y="1255"/>
                  </a:lnTo>
                  <a:lnTo>
                    <a:pt x="1716" y="1504"/>
                  </a:lnTo>
                  <a:lnTo>
                    <a:pt x="1630" y="1579"/>
                  </a:lnTo>
                  <a:lnTo>
                    <a:pt x="1546" y="1602"/>
                  </a:lnTo>
                  <a:lnTo>
                    <a:pt x="1540" y="1603"/>
                  </a:lnTo>
                  <a:lnTo>
                    <a:pt x="1518" y="1589"/>
                  </a:lnTo>
                  <a:lnTo>
                    <a:pt x="1498" y="1629"/>
                  </a:lnTo>
                  <a:lnTo>
                    <a:pt x="1399" y="1654"/>
                  </a:lnTo>
                  <a:lnTo>
                    <a:pt x="1390" y="1707"/>
                  </a:lnTo>
                  <a:lnTo>
                    <a:pt x="1373" y="1643"/>
                  </a:lnTo>
                  <a:lnTo>
                    <a:pt x="1306" y="1648"/>
                  </a:lnTo>
                  <a:lnTo>
                    <a:pt x="1204" y="1572"/>
                  </a:lnTo>
                  <a:lnTo>
                    <a:pt x="1089" y="1606"/>
                  </a:lnTo>
                  <a:lnTo>
                    <a:pt x="1066" y="1607"/>
                  </a:lnTo>
                  <a:lnTo>
                    <a:pt x="1068" y="1654"/>
                  </a:lnTo>
                  <a:lnTo>
                    <a:pt x="1052" y="1642"/>
                  </a:lnTo>
                  <a:lnTo>
                    <a:pt x="980" y="1618"/>
                  </a:lnTo>
                  <a:lnTo>
                    <a:pt x="956" y="1530"/>
                  </a:lnTo>
                  <a:lnTo>
                    <a:pt x="911" y="1541"/>
                  </a:lnTo>
                  <a:lnTo>
                    <a:pt x="954" y="1411"/>
                  </a:lnTo>
                  <a:lnTo>
                    <a:pt x="954" y="1367"/>
                  </a:lnTo>
                  <a:lnTo>
                    <a:pt x="903" y="1340"/>
                  </a:lnTo>
                  <a:lnTo>
                    <a:pt x="864" y="1322"/>
                  </a:lnTo>
                  <a:lnTo>
                    <a:pt x="852" y="1273"/>
                  </a:lnTo>
                  <a:lnTo>
                    <a:pt x="691" y="1354"/>
                  </a:lnTo>
                  <a:lnTo>
                    <a:pt x="619" y="1332"/>
                  </a:lnTo>
                  <a:lnTo>
                    <a:pt x="579" y="1378"/>
                  </a:lnTo>
                  <a:lnTo>
                    <a:pt x="574" y="1345"/>
                  </a:lnTo>
                  <a:lnTo>
                    <a:pt x="549" y="1353"/>
                  </a:lnTo>
                  <a:lnTo>
                    <a:pt x="467" y="1353"/>
                  </a:lnTo>
                  <a:lnTo>
                    <a:pt x="402" y="1282"/>
                  </a:lnTo>
                  <a:lnTo>
                    <a:pt x="283" y="1236"/>
                  </a:lnTo>
                  <a:lnTo>
                    <a:pt x="201" y="1205"/>
                  </a:lnTo>
                  <a:lnTo>
                    <a:pt x="184" y="1128"/>
                  </a:lnTo>
                  <a:lnTo>
                    <a:pt x="223" y="1119"/>
                  </a:lnTo>
                  <a:lnTo>
                    <a:pt x="199" y="1056"/>
                  </a:lnTo>
                  <a:lnTo>
                    <a:pt x="252" y="983"/>
                  </a:lnTo>
                  <a:lnTo>
                    <a:pt x="212" y="958"/>
                  </a:lnTo>
                  <a:lnTo>
                    <a:pt x="150" y="985"/>
                  </a:lnTo>
                  <a:lnTo>
                    <a:pt x="38" y="901"/>
                  </a:lnTo>
                  <a:lnTo>
                    <a:pt x="42" y="890"/>
                  </a:lnTo>
                  <a:lnTo>
                    <a:pt x="42" y="830"/>
                  </a:lnTo>
                  <a:lnTo>
                    <a:pt x="0" y="81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0" name="Freeform 335">
              <a:extLst>
                <a:ext uri="{FF2B5EF4-FFF2-40B4-BE49-F238E27FC236}">
                  <a16:creationId xmlns:a16="http://schemas.microsoft.com/office/drawing/2014/main" id="{C276444E-537A-4CFD-A029-D4FC964219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2350" y="3408516"/>
              <a:ext cx="58966" cy="51051"/>
            </a:xfrm>
            <a:custGeom>
              <a:avLst/>
              <a:gdLst>
                <a:gd name="T0" fmla="*/ 0 w 84"/>
                <a:gd name="T1" fmla="*/ 1 h 80"/>
                <a:gd name="T2" fmla="*/ 1 w 84"/>
                <a:gd name="T3" fmla="*/ 0 h 80"/>
                <a:gd name="T4" fmla="*/ 2 w 84"/>
                <a:gd name="T5" fmla="*/ 0 h 80"/>
                <a:gd name="T6" fmla="*/ 1 w 84"/>
                <a:gd name="T7" fmla="*/ 2 h 80"/>
                <a:gd name="T8" fmla="*/ 0 w 84"/>
                <a:gd name="T9" fmla="*/ 1 h 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80"/>
                <a:gd name="T17" fmla="*/ 84 w 84"/>
                <a:gd name="T18" fmla="*/ 80 h 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80">
                  <a:moveTo>
                    <a:pt x="0" y="65"/>
                  </a:moveTo>
                  <a:lnTo>
                    <a:pt x="27" y="0"/>
                  </a:lnTo>
                  <a:lnTo>
                    <a:pt x="84" y="15"/>
                  </a:lnTo>
                  <a:lnTo>
                    <a:pt x="38" y="80"/>
                  </a:lnTo>
                  <a:lnTo>
                    <a:pt x="0" y="6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1" name="Freeform 336">
              <a:extLst>
                <a:ext uri="{FF2B5EF4-FFF2-40B4-BE49-F238E27FC236}">
                  <a16:creationId xmlns:a16="http://schemas.microsoft.com/office/drawing/2014/main" id="{2D96302F-918F-4802-B780-C391F7840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4553" y="3253041"/>
              <a:ext cx="46682" cy="95141"/>
            </a:xfrm>
            <a:custGeom>
              <a:avLst/>
              <a:gdLst>
                <a:gd name="T0" fmla="*/ 0 w 67"/>
                <a:gd name="T1" fmla="*/ 1 h 144"/>
                <a:gd name="T2" fmla="*/ 1 w 67"/>
                <a:gd name="T3" fmla="*/ 3 h 144"/>
                <a:gd name="T4" fmla="*/ 1 w 67"/>
                <a:gd name="T5" fmla="*/ 0 h 144"/>
                <a:gd name="T6" fmla="*/ 1 w 67"/>
                <a:gd name="T7" fmla="*/ 0 h 144"/>
                <a:gd name="T8" fmla="*/ 0 w 67"/>
                <a:gd name="T9" fmla="*/ 1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144"/>
                <a:gd name="T17" fmla="*/ 67 w 67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144">
                  <a:moveTo>
                    <a:pt x="0" y="60"/>
                  </a:moveTo>
                  <a:lnTo>
                    <a:pt x="28" y="144"/>
                  </a:lnTo>
                  <a:lnTo>
                    <a:pt x="67" y="0"/>
                  </a:lnTo>
                  <a:lnTo>
                    <a:pt x="33" y="2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2" name="Freeform 337">
              <a:extLst>
                <a:ext uri="{FF2B5EF4-FFF2-40B4-BE49-F238E27FC236}">
                  <a16:creationId xmlns:a16="http://schemas.microsoft.com/office/drawing/2014/main" id="{A52F5888-0D41-4893-A02E-BA2230E43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7821" y="2364283"/>
              <a:ext cx="285005" cy="125308"/>
            </a:xfrm>
            <a:custGeom>
              <a:avLst/>
              <a:gdLst>
                <a:gd name="T0" fmla="*/ 0 w 403"/>
                <a:gd name="T1" fmla="*/ 1 h 190"/>
                <a:gd name="T2" fmla="*/ 2 w 403"/>
                <a:gd name="T3" fmla="*/ 3 h 190"/>
                <a:gd name="T4" fmla="*/ 4 w 403"/>
                <a:gd name="T5" fmla="*/ 3 h 190"/>
                <a:gd name="T6" fmla="*/ 5 w 403"/>
                <a:gd name="T7" fmla="*/ 4 h 190"/>
                <a:gd name="T8" fmla="*/ 6 w 403"/>
                <a:gd name="T9" fmla="*/ 4 h 190"/>
                <a:gd name="T10" fmla="*/ 8 w 403"/>
                <a:gd name="T11" fmla="*/ 3 h 190"/>
                <a:gd name="T12" fmla="*/ 9 w 403"/>
                <a:gd name="T13" fmla="*/ 4 h 190"/>
                <a:gd name="T14" fmla="*/ 9 w 403"/>
                <a:gd name="T15" fmla="*/ 3 h 190"/>
                <a:gd name="T16" fmla="*/ 7 w 403"/>
                <a:gd name="T17" fmla="*/ 3 h 190"/>
                <a:gd name="T18" fmla="*/ 3 w 403"/>
                <a:gd name="T19" fmla="*/ 0 h 190"/>
                <a:gd name="T20" fmla="*/ 2 w 403"/>
                <a:gd name="T21" fmla="*/ 0 h 190"/>
                <a:gd name="T22" fmla="*/ 0 w 403"/>
                <a:gd name="T23" fmla="*/ 1 h 19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03"/>
                <a:gd name="T37" fmla="*/ 0 h 190"/>
                <a:gd name="T38" fmla="*/ 403 w 403"/>
                <a:gd name="T39" fmla="*/ 190 h 19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03" h="190">
                  <a:moveTo>
                    <a:pt x="0" y="47"/>
                  </a:moveTo>
                  <a:lnTo>
                    <a:pt x="72" y="135"/>
                  </a:lnTo>
                  <a:lnTo>
                    <a:pt x="184" y="134"/>
                  </a:lnTo>
                  <a:lnTo>
                    <a:pt x="201" y="171"/>
                  </a:lnTo>
                  <a:lnTo>
                    <a:pt x="251" y="190"/>
                  </a:lnTo>
                  <a:lnTo>
                    <a:pt x="340" y="146"/>
                  </a:lnTo>
                  <a:lnTo>
                    <a:pt x="392" y="155"/>
                  </a:lnTo>
                  <a:lnTo>
                    <a:pt x="403" y="117"/>
                  </a:lnTo>
                  <a:lnTo>
                    <a:pt x="306" y="106"/>
                  </a:lnTo>
                  <a:lnTo>
                    <a:pt x="110" y="17"/>
                  </a:lnTo>
                  <a:lnTo>
                    <a:pt x="87" y="0"/>
                  </a:lnTo>
                  <a:lnTo>
                    <a:pt x="0" y="4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3" name="Freeform 338">
              <a:extLst>
                <a:ext uri="{FF2B5EF4-FFF2-40B4-BE49-F238E27FC236}">
                  <a16:creationId xmlns:a16="http://schemas.microsoft.com/office/drawing/2014/main" id="{27B9BD82-0C86-45E7-9C16-D67FD4CA6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9543" y="2099745"/>
              <a:ext cx="71251" cy="116026"/>
            </a:xfrm>
            <a:custGeom>
              <a:avLst/>
              <a:gdLst>
                <a:gd name="T0" fmla="*/ 0 w 100"/>
                <a:gd name="T1" fmla="*/ 3 h 175"/>
                <a:gd name="T2" fmla="*/ 0 w 100"/>
                <a:gd name="T3" fmla="*/ 1 h 175"/>
                <a:gd name="T4" fmla="*/ 2 w 100"/>
                <a:gd name="T5" fmla="*/ 0 h 175"/>
                <a:gd name="T6" fmla="*/ 2 w 100"/>
                <a:gd name="T7" fmla="*/ 2 h 175"/>
                <a:gd name="T8" fmla="*/ 2 w 100"/>
                <a:gd name="T9" fmla="*/ 2 h 175"/>
                <a:gd name="T10" fmla="*/ 1 w 100"/>
                <a:gd name="T11" fmla="*/ 3 h 175"/>
                <a:gd name="T12" fmla="*/ 1 w 100"/>
                <a:gd name="T13" fmla="*/ 4 h 175"/>
                <a:gd name="T14" fmla="*/ 0 w 100"/>
                <a:gd name="T15" fmla="*/ 4 h 175"/>
                <a:gd name="T16" fmla="*/ 0 w 100"/>
                <a:gd name="T17" fmla="*/ 3 h 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0"/>
                <a:gd name="T28" fmla="*/ 0 h 175"/>
                <a:gd name="T29" fmla="*/ 100 w 100"/>
                <a:gd name="T30" fmla="*/ 175 h 1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0" h="175">
                  <a:moveTo>
                    <a:pt x="0" y="133"/>
                  </a:moveTo>
                  <a:lnTo>
                    <a:pt x="6" y="47"/>
                  </a:lnTo>
                  <a:lnTo>
                    <a:pt x="87" y="0"/>
                  </a:lnTo>
                  <a:lnTo>
                    <a:pt x="72" y="69"/>
                  </a:lnTo>
                  <a:lnTo>
                    <a:pt x="100" y="89"/>
                  </a:lnTo>
                  <a:lnTo>
                    <a:pt x="48" y="127"/>
                  </a:lnTo>
                  <a:lnTo>
                    <a:pt x="46" y="175"/>
                  </a:lnTo>
                  <a:lnTo>
                    <a:pt x="16" y="175"/>
                  </a:lnTo>
                  <a:lnTo>
                    <a:pt x="0" y="13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4" name="Freeform 339">
              <a:extLst>
                <a:ext uri="{FF2B5EF4-FFF2-40B4-BE49-F238E27FC236}">
                  <a16:creationId xmlns:a16="http://schemas.microsoft.com/office/drawing/2014/main" id="{56B118A2-032A-4F45-AA10-C900D8CD5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226" y="2187925"/>
              <a:ext cx="24569" cy="13923"/>
            </a:xfrm>
            <a:custGeom>
              <a:avLst/>
              <a:gdLst>
                <a:gd name="T0" fmla="*/ 0 w 36"/>
                <a:gd name="T1" fmla="*/ 1 h 22"/>
                <a:gd name="T2" fmla="*/ 1 w 36"/>
                <a:gd name="T3" fmla="*/ 0 h 22"/>
                <a:gd name="T4" fmla="*/ 1 w 36"/>
                <a:gd name="T5" fmla="*/ 0 h 22"/>
                <a:gd name="T6" fmla="*/ 0 w 36"/>
                <a:gd name="T7" fmla="*/ 1 h 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"/>
                <a:gd name="T13" fmla="*/ 0 h 22"/>
                <a:gd name="T14" fmla="*/ 36 w 36"/>
                <a:gd name="T15" fmla="*/ 22 h 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" h="22">
                  <a:moveTo>
                    <a:pt x="0" y="22"/>
                  </a:moveTo>
                  <a:lnTo>
                    <a:pt x="30" y="0"/>
                  </a:lnTo>
                  <a:lnTo>
                    <a:pt x="36" y="14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5" name="Freeform 340">
              <a:extLst>
                <a:ext uri="{FF2B5EF4-FFF2-40B4-BE49-F238E27FC236}">
                  <a16:creationId xmlns:a16="http://schemas.microsoft.com/office/drawing/2014/main" id="{BB0B32D0-1ABD-40F6-87B4-6E766C8BE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0623" y="2162399"/>
              <a:ext cx="41768" cy="48731"/>
            </a:xfrm>
            <a:custGeom>
              <a:avLst/>
              <a:gdLst>
                <a:gd name="T0" fmla="*/ 0 w 61"/>
                <a:gd name="T1" fmla="*/ 1 h 74"/>
                <a:gd name="T2" fmla="*/ 1 w 61"/>
                <a:gd name="T3" fmla="*/ 2 h 74"/>
                <a:gd name="T4" fmla="*/ 1 w 61"/>
                <a:gd name="T5" fmla="*/ 1 h 74"/>
                <a:gd name="T6" fmla="*/ 1 w 61"/>
                <a:gd name="T7" fmla="*/ 0 h 74"/>
                <a:gd name="T8" fmla="*/ 0 w 61"/>
                <a:gd name="T9" fmla="*/ 1 h 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1"/>
                <a:gd name="T16" fmla="*/ 0 h 74"/>
                <a:gd name="T17" fmla="*/ 61 w 61"/>
                <a:gd name="T18" fmla="*/ 74 h 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1" h="74">
                  <a:moveTo>
                    <a:pt x="0" y="39"/>
                  </a:moveTo>
                  <a:lnTo>
                    <a:pt x="48" y="74"/>
                  </a:lnTo>
                  <a:lnTo>
                    <a:pt x="61" y="38"/>
                  </a:lnTo>
                  <a:lnTo>
                    <a:pt x="52" y="0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6" name="Freeform 341">
              <a:extLst>
                <a:ext uri="{FF2B5EF4-FFF2-40B4-BE49-F238E27FC236}">
                  <a16:creationId xmlns:a16="http://schemas.microsoft.com/office/drawing/2014/main" id="{716693CC-0550-4849-BA5E-F97AF9FC7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1229" y="1526577"/>
              <a:ext cx="292376" cy="480347"/>
            </a:xfrm>
            <a:custGeom>
              <a:avLst/>
              <a:gdLst>
                <a:gd name="T0" fmla="*/ 0 w 416"/>
                <a:gd name="T1" fmla="*/ 2 h 726"/>
                <a:gd name="T2" fmla="*/ 1 w 416"/>
                <a:gd name="T3" fmla="*/ 1 h 726"/>
                <a:gd name="T4" fmla="*/ 2 w 416"/>
                <a:gd name="T5" fmla="*/ 2 h 726"/>
                <a:gd name="T6" fmla="*/ 3 w 416"/>
                <a:gd name="T7" fmla="*/ 3 h 726"/>
                <a:gd name="T8" fmla="*/ 5 w 416"/>
                <a:gd name="T9" fmla="*/ 2 h 726"/>
                <a:gd name="T10" fmla="*/ 5 w 416"/>
                <a:gd name="T11" fmla="*/ 0 h 726"/>
                <a:gd name="T12" fmla="*/ 7 w 416"/>
                <a:gd name="T13" fmla="*/ 0 h 726"/>
                <a:gd name="T14" fmla="*/ 8 w 416"/>
                <a:gd name="T15" fmla="*/ 1 h 726"/>
                <a:gd name="T16" fmla="*/ 7 w 416"/>
                <a:gd name="T17" fmla="*/ 2 h 726"/>
                <a:gd name="T18" fmla="*/ 7 w 416"/>
                <a:gd name="T19" fmla="*/ 3 h 726"/>
                <a:gd name="T20" fmla="*/ 9 w 416"/>
                <a:gd name="T21" fmla="*/ 4 h 726"/>
                <a:gd name="T22" fmla="*/ 8 w 416"/>
                <a:gd name="T23" fmla="*/ 5 h 726"/>
                <a:gd name="T24" fmla="*/ 9 w 416"/>
                <a:gd name="T25" fmla="*/ 7 h 726"/>
                <a:gd name="T26" fmla="*/ 8 w 416"/>
                <a:gd name="T27" fmla="*/ 9 h 726"/>
                <a:gd name="T28" fmla="*/ 10 w 416"/>
                <a:gd name="T29" fmla="*/ 13 h 726"/>
                <a:gd name="T30" fmla="*/ 6 w 416"/>
                <a:gd name="T31" fmla="*/ 16 h 726"/>
                <a:gd name="T32" fmla="*/ 2 w 416"/>
                <a:gd name="T33" fmla="*/ 17 h 726"/>
                <a:gd name="T34" fmla="*/ 2 w 416"/>
                <a:gd name="T35" fmla="*/ 16 h 726"/>
                <a:gd name="T36" fmla="*/ 1 w 416"/>
                <a:gd name="T37" fmla="*/ 16 h 726"/>
                <a:gd name="T38" fmla="*/ 1 w 416"/>
                <a:gd name="T39" fmla="*/ 12 h 726"/>
                <a:gd name="T40" fmla="*/ 4 w 416"/>
                <a:gd name="T41" fmla="*/ 9 h 726"/>
                <a:gd name="T42" fmla="*/ 3 w 416"/>
                <a:gd name="T43" fmla="*/ 7 h 726"/>
                <a:gd name="T44" fmla="*/ 3 w 416"/>
                <a:gd name="T45" fmla="*/ 4 h 726"/>
                <a:gd name="T46" fmla="*/ 0 w 416"/>
                <a:gd name="T47" fmla="*/ 2 h 72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16"/>
                <a:gd name="T73" fmla="*/ 0 h 726"/>
                <a:gd name="T74" fmla="*/ 416 w 416"/>
                <a:gd name="T75" fmla="*/ 726 h 72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16" h="726">
                  <a:moveTo>
                    <a:pt x="0" y="76"/>
                  </a:moveTo>
                  <a:lnTo>
                    <a:pt x="27" y="55"/>
                  </a:lnTo>
                  <a:lnTo>
                    <a:pt x="72" y="97"/>
                  </a:lnTo>
                  <a:lnTo>
                    <a:pt x="151" y="105"/>
                  </a:lnTo>
                  <a:lnTo>
                    <a:pt x="196" y="79"/>
                  </a:lnTo>
                  <a:lnTo>
                    <a:pt x="208" y="17"/>
                  </a:lnTo>
                  <a:lnTo>
                    <a:pt x="284" y="0"/>
                  </a:lnTo>
                  <a:lnTo>
                    <a:pt x="324" y="25"/>
                  </a:lnTo>
                  <a:lnTo>
                    <a:pt x="319" y="76"/>
                  </a:lnTo>
                  <a:lnTo>
                    <a:pt x="303" y="126"/>
                  </a:lnTo>
                  <a:lnTo>
                    <a:pt x="362" y="190"/>
                  </a:lnTo>
                  <a:lnTo>
                    <a:pt x="325" y="236"/>
                  </a:lnTo>
                  <a:lnTo>
                    <a:pt x="365" y="316"/>
                  </a:lnTo>
                  <a:lnTo>
                    <a:pt x="353" y="387"/>
                  </a:lnTo>
                  <a:lnTo>
                    <a:pt x="416" y="537"/>
                  </a:lnTo>
                  <a:lnTo>
                    <a:pt x="269" y="680"/>
                  </a:lnTo>
                  <a:lnTo>
                    <a:pt x="94" y="726"/>
                  </a:lnTo>
                  <a:lnTo>
                    <a:pt x="83" y="697"/>
                  </a:lnTo>
                  <a:lnTo>
                    <a:pt x="27" y="674"/>
                  </a:lnTo>
                  <a:lnTo>
                    <a:pt x="20" y="533"/>
                  </a:lnTo>
                  <a:lnTo>
                    <a:pt x="189" y="381"/>
                  </a:lnTo>
                  <a:lnTo>
                    <a:pt x="134" y="306"/>
                  </a:lnTo>
                  <a:lnTo>
                    <a:pt x="112" y="155"/>
                  </a:lnTo>
                  <a:lnTo>
                    <a:pt x="0" y="7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7" name="Freeform 342">
              <a:extLst>
                <a:ext uri="{FF2B5EF4-FFF2-40B4-BE49-F238E27FC236}">
                  <a16:creationId xmlns:a16="http://schemas.microsoft.com/office/drawing/2014/main" id="{F1CFF10F-8C47-4B9B-82DB-E3E530FD3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943" y="2364283"/>
              <a:ext cx="336601" cy="320232"/>
            </a:xfrm>
            <a:custGeom>
              <a:avLst/>
              <a:gdLst>
                <a:gd name="T0" fmla="*/ 0 w 482"/>
                <a:gd name="T1" fmla="*/ 3 h 484"/>
                <a:gd name="T2" fmla="*/ 0 w 482"/>
                <a:gd name="T3" fmla="*/ 4 h 484"/>
                <a:gd name="T4" fmla="*/ 3 w 482"/>
                <a:gd name="T5" fmla="*/ 5 h 484"/>
                <a:gd name="T6" fmla="*/ 2 w 482"/>
                <a:gd name="T7" fmla="*/ 6 h 484"/>
                <a:gd name="T8" fmla="*/ 3 w 482"/>
                <a:gd name="T9" fmla="*/ 6 h 484"/>
                <a:gd name="T10" fmla="*/ 3 w 482"/>
                <a:gd name="T11" fmla="*/ 8 h 484"/>
                <a:gd name="T12" fmla="*/ 3 w 482"/>
                <a:gd name="T13" fmla="*/ 10 h 484"/>
                <a:gd name="T14" fmla="*/ 5 w 482"/>
                <a:gd name="T15" fmla="*/ 11 h 484"/>
                <a:gd name="T16" fmla="*/ 5 w 482"/>
                <a:gd name="T17" fmla="*/ 11 h 484"/>
                <a:gd name="T18" fmla="*/ 7 w 482"/>
                <a:gd name="T19" fmla="*/ 11 h 484"/>
                <a:gd name="T20" fmla="*/ 7 w 482"/>
                <a:gd name="T21" fmla="*/ 10 h 484"/>
                <a:gd name="T22" fmla="*/ 8 w 482"/>
                <a:gd name="T23" fmla="*/ 10 h 484"/>
                <a:gd name="T24" fmla="*/ 9 w 482"/>
                <a:gd name="T25" fmla="*/ 10 h 484"/>
                <a:gd name="T26" fmla="*/ 11 w 482"/>
                <a:gd name="T27" fmla="*/ 9 h 484"/>
                <a:gd name="T28" fmla="*/ 10 w 482"/>
                <a:gd name="T29" fmla="*/ 8 h 484"/>
                <a:gd name="T30" fmla="*/ 10 w 482"/>
                <a:gd name="T31" fmla="*/ 7 h 484"/>
                <a:gd name="T32" fmla="*/ 9 w 482"/>
                <a:gd name="T33" fmla="*/ 6 h 484"/>
                <a:gd name="T34" fmla="*/ 11 w 482"/>
                <a:gd name="T35" fmla="*/ 5 h 484"/>
                <a:gd name="T36" fmla="*/ 11 w 482"/>
                <a:gd name="T37" fmla="*/ 3 h 484"/>
                <a:gd name="T38" fmla="*/ 9 w 482"/>
                <a:gd name="T39" fmla="*/ 2 h 484"/>
                <a:gd name="T40" fmla="*/ 9 w 482"/>
                <a:gd name="T41" fmla="*/ 2 h 484"/>
                <a:gd name="T42" fmla="*/ 7 w 482"/>
                <a:gd name="T43" fmla="*/ 0 h 484"/>
                <a:gd name="T44" fmla="*/ 6 w 482"/>
                <a:gd name="T45" fmla="*/ 0 h 484"/>
                <a:gd name="T46" fmla="*/ 5 w 482"/>
                <a:gd name="T47" fmla="*/ 2 h 484"/>
                <a:gd name="T48" fmla="*/ 3 w 482"/>
                <a:gd name="T49" fmla="*/ 2 h 484"/>
                <a:gd name="T50" fmla="*/ 3 w 482"/>
                <a:gd name="T51" fmla="*/ 3 h 484"/>
                <a:gd name="T52" fmla="*/ 0 w 482"/>
                <a:gd name="T53" fmla="*/ 3 h 48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82"/>
                <a:gd name="T82" fmla="*/ 0 h 484"/>
                <a:gd name="T83" fmla="*/ 482 w 482"/>
                <a:gd name="T84" fmla="*/ 484 h 48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82" h="484">
                  <a:moveTo>
                    <a:pt x="0" y="147"/>
                  </a:moveTo>
                  <a:lnTo>
                    <a:pt x="15" y="189"/>
                  </a:lnTo>
                  <a:lnTo>
                    <a:pt x="115" y="219"/>
                  </a:lnTo>
                  <a:lnTo>
                    <a:pt x="96" y="242"/>
                  </a:lnTo>
                  <a:lnTo>
                    <a:pt x="135" y="275"/>
                  </a:lnTo>
                  <a:lnTo>
                    <a:pt x="150" y="327"/>
                  </a:lnTo>
                  <a:lnTo>
                    <a:pt x="107" y="430"/>
                  </a:lnTo>
                  <a:lnTo>
                    <a:pt x="228" y="472"/>
                  </a:lnTo>
                  <a:lnTo>
                    <a:pt x="240" y="477"/>
                  </a:lnTo>
                  <a:lnTo>
                    <a:pt x="297" y="484"/>
                  </a:lnTo>
                  <a:lnTo>
                    <a:pt x="297" y="444"/>
                  </a:lnTo>
                  <a:lnTo>
                    <a:pt x="330" y="421"/>
                  </a:lnTo>
                  <a:lnTo>
                    <a:pt x="408" y="448"/>
                  </a:lnTo>
                  <a:lnTo>
                    <a:pt x="456" y="407"/>
                  </a:lnTo>
                  <a:lnTo>
                    <a:pt x="430" y="348"/>
                  </a:lnTo>
                  <a:lnTo>
                    <a:pt x="441" y="293"/>
                  </a:lnTo>
                  <a:lnTo>
                    <a:pt x="402" y="261"/>
                  </a:lnTo>
                  <a:lnTo>
                    <a:pt x="456" y="195"/>
                  </a:lnTo>
                  <a:lnTo>
                    <a:pt x="482" y="123"/>
                  </a:lnTo>
                  <a:lnTo>
                    <a:pt x="410" y="92"/>
                  </a:lnTo>
                  <a:lnTo>
                    <a:pt x="392" y="84"/>
                  </a:lnTo>
                  <a:lnTo>
                    <a:pt x="280" y="0"/>
                  </a:lnTo>
                  <a:lnTo>
                    <a:pt x="244" y="15"/>
                  </a:lnTo>
                  <a:lnTo>
                    <a:pt x="197" y="96"/>
                  </a:lnTo>
                  <a:lnTo>
                    <a:pt x="104" y="81"/>
                  </a:lnTo>
                  <a:lnTo>
                    <a:pt x="122" y="143"/>
                  </a:lnTo>
                  <a:lnTo>
                    <a:pt x="0" y="14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8" name="Freeform 343">
              <a:extLst>
                <a:ext uri="{FF2B5EF4-FFF2-40B4-BE49-F238E27FC236}">
                  <a16:creationId xmlns:a16="http://schemas.microsoft.com/office/drawing/2014/main" id="{2E2D70A3-3C4F-44FD-9FE4-71B60F96BE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1827" y="2661310"/>
              <a:ext cx="22113" cy="58012"/>
            </a:xfrm>
            <a:custGeom>
              <a:avLst/>
              <a:gdLst>
                <a:gd name="T0" fmla="*/ 0 w 31"/>
                <a:gd name="T1" fmla="*/ 1 h 89"/>
                <a:gd name="T2" fmla="*/ 1 w 31"/>
                <a:gd name="T3" fmla="*/ 2 h 89"/>
                <a:gd name="T4" fmla="*/ 1 w 31"/>
                <a:gd name="T5" fmla="*/ 0 h 89"/>
                <a:gd name="T6" fmla="*/ 0 w 31"/>
                <a:gd name="T7" fmla="*/ 1 h 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"/>
                <a:gd name="T13" fmla="*/ 0 h 89"/>
                <a:gd name="T14" fmla="*/ 31 w 31"/>
                <a:gd name="T15" fmla="*/ 89 h 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" h="89">
                  <a:moveTo>
                    <a:pt x="0" y="46"/>
                  </a:moveTo>
                  <a:lnTo>
                    <a:pt x="28" y="89"/>
                  </a:lnTo>
                  <a:lnTo>
                    <a:pt x="31" y="0"/>
                  </a:lnTo>
                  <a:lnTo>
                    <a:pt x="0" y="4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9" name="Freeform 344">
              <a:extLst>
                <a:ext uri="{FF2B5EF4-FFF2-40B4-BE49-F238E27FC236}">
                  <a16:creationId xmlns:a16="http://schemas.microsoft.com/office/drawing/2014/main" id="{B1DAC577-3639-4751-82F7-1C58D7A24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0576" y="2215771"/>
              <a:ext cx="235866" cy="283103"/>
            </a:xfrm>
            <a:custGeom>
              <a:avLst/>
              <a:gdLst>
                <a:gd name="T0" fmla="*/ 0 w 335"/>
                <a:gd name="T1" fmla="*/ 4 h 429"/>
                <a:gd name="T2" fmla="*/ 0 w 335"/>
                <a:gd name="T3" fmla="*/ 6 h 429"/>
                <a:gd name="T4" fmla="*/ 0 w 335"/>
                <a:gd name="T5" fmla="*/ 6 h 429"/>
                <a:gd name="T6" fmla="*/ 0 w 335"/>
                <a:gd name="T7" fmla="*/ 7 h 429"/>
                <a:gd name="T8" fmla="*/ 2 w 335"/>
                <a:gd name="T9" fmla="*/ 8 h 429"/>
                <a:gd name="T10" fmla="*/ 1 w 335"/>
                <a:gd name="T11" fmla="*/ 10 h 429"/>
                <a:gd name="T12" fmla="*/ 3 w 335"/>
                <a:gd name="T13" fmla="*/ 10 h 429"/>
                <a:gd name="T14" fmla="*/ 6 w 335"/>
                <a:gd name="T15" fmla="*/ 10 h 429"/>
                <a:gd name="T16" fmla="*/ 7 w 335"/>
                <a:gd name="T17" fmla="*/ 8 h 429"/>
                <a:gd name="T18" fmla="*/ 5 w 335"/>
                <a:gd name="T19" fmla="*/ 6 h 429"/>
                <a:gd name="T20" fmla="*/ 7 w 335"/>
                <a:gd name="T21" fmla="*/ 5 h 429"/>
                <a:gd name="T22" fmla="*/ 8 w 335"/>
                <a:gd name="T23" fmla="*/ 5 h 429"/>
                <a:gd name="T24" fmla="*/ 7 w 335"/>
                <a:gd name="T25" fmla="*/ 1 h 429"/>
                <a:gd name="T26" fmla="*/ 6 w 335"/>
                <a:gd name="T27" fmla="*/ 1 h 429"/>
                <a:gd name="T28" fmla="*/ 4 w 335"/>
                <a:gd name="T29" fmla="*/ 1 h 429"/>
                <a:gd name="T30" fmla="*/ 4 w 335"/>
                <a:gd name="T31" fmla="*/ 1 h 429"/>
                <a:gd name="T32" fmla="*/ 3 w 335"/>
                <a:gd name="T33" fmla="*/ 0 h 429"/>
                <a:gd name="T34" fmla="*/ 2 w 335"/>
                <a:gd name="T35" fmla="*/ 0 h 429"/>
                <a:gd name="T36" fmla="*/ 2 w 335"/>
                <a:gd name="T37" fmla="*/ 2 h 429"/>
                <a:gd name="T38" fmla="*/ 1 w 335"/>
                <a:gd name="T39" fmla="*/ 2 h 429"/>
                <a:gd name="T40" fmla="*/ 1 w 335"/>
                <a:gd name="T41" fmla="*/ 2 h 429"/>
                <a:gd name="T42" fmla="*/ 1 w 335"/>
                <a:gd name="T43" fmla="*/ 4 h 429"/>
                <a:gd name="T44" fmla="*/ 0 w 335"/>
                <a:gd name="T45" fmla="*/ 4 h 42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35"/>
                <a:gd name="T70" fmla="*/ 0 h 429"/>
                <a:gd name="T71" fmla="*/ 335 w 335"/>
                <a:gd name="T72" fmla="*/ 429 h 42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35" h="429">
                  <a:moveTo>
                    <a:pt x="0" y="178"/>
                  </a:moveTo>
                  <a:lnTo>
                    <a:pt x="2" y="247"/>
                  </a:lnTo>
                  <a:lnTo>
                    <a:pt x="5" y="279"/>
                  </a:lnTo>
                  <a:lnTo>
                    <a:pt x="10" y="317"/>
                  </a:lnTo>
                  <a:lnTo>
                    <a:pt x="82" y="348"/>
                  </a:lnTo>
                  <a:lnTo>
                    <a:pt x="56" y="420"/>
                  </a:lnTo>
                  <a:lnTo>
                    <a:pt x="130" y="429"/>
                  </a:lnTo>
                  <a:lnTo>
                    <a:pt x="262" y="428"/>
                  </a:lnTo>
                  <a:lnTo>
                    <a:pt x="297" y="359"/>
                  </a:lnTo>
                  <a:lnTo>
                    <a:pt x="225" y="271"/>
                  </a:lnTo>
                  <a:lnTo>
                    <a:pt x="309" y="224"/>
                  </a:lnTo>
                  <a:lnTo>
                    <a:pt x="335" y="237"/>
                  </a:lnTo>
                  <a:lnTo>
                    <a:pt x="309" y="65"/>
                  </a:lnTo>
                  <a:lnTo>
                    <a:pt x="250" y="23"/>
                  </a:lnTo>
                  <a:lnTo>
                    <a:pt x="180" y="53"/>
                  </a:lnTo>
                  <a:lnTo>
                    <a:pt x="189" y="33"/>
                  </a:lnTo>
                  <a:lnTo>
                    <a:pt x="130" y="0"/>
                  </a:lnTo>
                  <a:lnTo>
                    <a:pt x="100" y="0"/>
                  </a:lnTo>
                  <a:lnTo>
                    <a:pt x="99" y="95"/>
                  </a:lnTo>
                  <a:lnTo>
                    <a:pt x="67" y="69"/>
                  </a:lnTo>
                  <a:lnTo>
                    <a:pt x="45" y="99"/>
                  </a:lnTo>
                  <a:lnTo>
                    <a:pt x="41" y="156"/>
                  </a:lnTo>
                  <a:lnTo>
                    <a:pt x="0" y="17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0" name="Freeform 345">
              <a:extLst>
                <a:ext uri="{FF2B5EF4-FFF2-40B4-BE49-F238E27FC236}">
                  <a16:creationId xmlns:a16="http://schemas.microsoft.com/office/drawing/2014/main" id="{10EEBE2D-AD1B-4311-A060-0ED0F1905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1403" y="2705399"/>
              <a:ext cx="167072" cy="183321"/>
            </a:xfrm>
            <a:custGeom>
              <a:avLst/>
              <a:gdLst>
                <a:gd name="T0" fmla="*/ 0 w 241"/>
                <a:gd name="T1" fmla="*/ 3 h 276"/>
                <a:gd name="T2" fmla="*/ 1 w 241"/>
                <a:gd name="T3" fmla="*/ 1 h 276"/>
                <a:gd name="T4" fmla="*/ 3 w 241"/>
                <a:gd name="T5" fmla="*/ 1 h 276"/>
                <a:gd name="T6" fmla="*/ 5 w 241"/>
                <a:gd name="T7" fmla="*/ 1 h 276"/>
                <a:gd name="T8" fmla="*/ 5 w 241"/>
                <a:gd name="T9" fmla="*/ 0 h 276"/>
                <a:gd name="T10" fmla="*/ 5 w 241"/>
                <a:gd name="T11" fmla="*/ 1 h 276"/>
                <a:gd name="T12" fmla="*/ 4 w 241"/>
                <a:gd name="T13" fmla="*/ 1 h 276"/>
                <a:gd name="T14" fmla="*/ 3 w 241"/>
                <a:gd name="T15" fmla="*/ 2 h 276"/>
                <a:gd name="T16" fmla="*/ 2 w 241"/>
                <a:gd name="T17" fmla="*/ 1 h 276"/>
                <a:gd name="T18" fmla="*/ 3 w 241"/>
                <a:gd name="T19" fmla="*/ 3 h 276"/>
                <a:gd name="T20" fmla="*/ 2 w 241"/>
                <a:gd name="T21" fmla="*/ 4 h 276"/>
                <a:gd name="T22" fmla="*/ 3 w 241"/>
                <a:gd name="T23" fmla="*/ 4 h 276"/>
                <a:gd name="T24" fmla="*/ 3 w 241"/>
                <a:gd name="T25" fmla="*/ 5 h 276"/>
                <a:gd name="T26" fmla="*/ 2 w 241"/>
                <a:gd name="T27" fmla="*/ 5 h 276"/>
                <a:gd name="T28" fmla="*/ 3 w 241"/>
                <a:gd name="T29" fmla="*/ 7 h 276"/>
                <a:gd name="T30" fmla="*/ 1 w 241"/>
                <a:gd name="T31" fmla="*/ 6 h 276"/>
                <a:gd name="T32" fmla="*/ 1 w 241"/>
                <a:gd name="T33" fmla="*/ 5 h 276"/>
                <a:gd name="T34" fmla="*/ 3 w 241"/>
                <a:gd name="T35" fmla="*/ 4 h 276"/>
                <a:gd name="T36" fmla="*/ 1 w 241"/>
                <a:gd name="T37" fmla="*/ 4 h 276"/>
                <a:gd name="T38" fmla="*/ 0 w 241"/>
                <a:gd name="T39" fmla="*/ 3 h 27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41"/>
                <a:gd name="T61" fmla="*/ 0 h 276"/>
                <a:gd name="T62" fmla="*/ 241 w 241"/>
                <a:gd name="T63" fmla="*/ 276 h 27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41" h="276">
                  <a:moveTo>
                    <a:pt x="0" y="110"/>
                  </a:moveTo>
                  <a:lnTo>
                    <a:pt x="36" y="47"/>
                  </a:lnTo>
                  <a:lnTo>
                    <a:pt x="111" y="23"/>
                  </a:lnTo>
                  <a:lnTo>
                    <a:pt x="206" y="26"/>
                  </a:lnTo>
                  <a:lnTo>
                    <a:pt x="241" y="0"/>
                  </a:lnTo>
                  <a:lnTo>
                    <a:pt x="227" y="57"/>
                  </a:lnTo>
                  <a:lnTo>
                    <a:pt x="162" y="45"/>
                  </a:lnTo>
                  <a:lnTo>
                    <a:pt x="131" y="93"/>
                  </a:lnTo>
                  <a:lnTo>
                    <a:pt x="98" y="66"/>
                  </a:lnTo>
                  <a:lnTo>
                    <a:pt x="121" y="141"/>
                  </a:lnTo>
                  <a:lnTo>
                    <a:pt x="90" y="154"/>
                  </a:lnTo>
                  <a:lnTo>
                    <a:pt x="151" y="187"/>
                  </a:lnTo>
                  <a:lnTo>
                    <a:pt x="151" y="214"/>
                  </a:lnTo>
                  <a:lnTo>
                    <a:pt x="100" y="223"/>
                  </a:lnTo>
                  <a:lnTo>
                    <a:pt x="116" y="276"/>
                  </a:lnTo>
                  <a:lnTo>
                    <a:pt x="59" y="258"/>
                  </a:lnTo>
                  <a:lnTo>
                    <a:pt x="42" y="208"/>
                  </a:lnTo>
                  <a:lnTo>
                    <a:pt x="117" y="189"/>
                  </a:lnTo>
                  <a:lnTo>
                    <a:pt x="42" y="181"/>
                  </a:lnTo>
                  <a:lnTo>
                    <a:pt x="0" y="11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1" name="Freeform 346">
              <a:extLst>
                <a:ext uri="{FF2B5EF4-FFF2-40B4-BE49-F238E27FC236}">
                  <a16:creationId xmlns:a16="http://schemas.microsoft.com/office/drawing/2014/main" id="{F5A2ACA1-C373-4128-A6EB-36E957B1B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2309" y="2918888"/>
              <a:ext cx="76165" cy="11603"/>
            </a:xfrm>
            <a:custGeom>
              <a:avLst/>
              <a:gdLst>
                <a:gd name="T0" fmla="*/ 0 w 112"/>
                <a:gd name="T1" fmla="*/ 0 h 19"/>
                <a:gd name="T2" fmla="*/ 0 w 112"/>
                <a:gd name="T3" fmla="*/ 0 h 19"/>
                <a:gd name="T4" fmla="*/ 2 w 112"/>
                <a:gd name="T5" fmla="*/ 0 h 19"/>
                <a:gd name="T6" fmla="*/ 1 w 112"/>
                <a:gd name="T7" fmla="*/ 0 h 19"/>
                <a:gd name="T8" fmla="*/ 0 w 112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"/>
                <a:gd name="T16" fmla="*/ 0 h 19"/>
                <a:gd name="T17" fmla="*/ 112 w 112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" h="19">
                  <a:moveTo>
                    <a:pt x="0" y="19"/>
                  </a:moveTo>
                  <a:lnTo>
                    <a:pt x="10" y="0"/>
                  </a:lnTo>
                  <a:lnTo>
                    <a:pt x="112" y="19"/>
                  </a:lnTo>
                  <a:lnTo>
                    <a:pt x="34" y="19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2" name="Freeform 347">
              <a:extLst>
                <a:ext uri="{FF2B5EF4-FFF2-40B4-BE49-F238E27FC236}">
                  <a16:creationId xmlns:a16="http://schemas.microsoft.com/office/drawing/2014/main" id="{D7EEA1F7-3333-4D15-86F0-C0B2236B2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3297" y="2461746"/>
              <a:ext cx="176900" cy="102103"/>
            </a:xfrm>
            <a:custGeom>
              <a:avLst/>
              <a:gdLst>
                <a:gd name="T0" fmla="*/ 0 w 254"/>
                <a:gd name="T1" fmla="*/ 2 h 157"/>
                <a:gd name="T2" fmla="*/ 1 w 254"/>
                <a:gd name="T3" fmla="*/ 1 h 157"/>
                <a:gd name="T4" fmla="*/ 2 w 254"/>
                <a:gd name="T5" fmla="*/ 1 h 157"/>
                <a:gd name="T6" fmla="*/ 4 w 254"/>
                <a:gd name="T7" fmla="*/ 0 h 157"/>
                <a:gd name="T8" fmla="*/ 5 w 254"/>
                <a:gd name="T9" fmla="*/ 0 h 157"/>
                <a:gd name="T10" fmla="*/ 6 w 254"/>
                <a:gd name="T11" fmla="*/ 1 h 157"/>
                <a:gd name="T12" fmla="*/ 3 w 254"/>
                <a:gd name="T13" fmla="*/ 3 h 157"/>
                <a:gd name="T14" fmla="*/ 2 w 254"/>
                <a:gd name="T15" fmla="*/ 3 h 157"/>
                <a:gd name="T16" fmla="*/ 0 w 254"/>
                <a:gd name="T17" fmla="*/ 2 h 1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4"/>
                <a:gd name="T28" fmla="*/ 0 h 157"/>
                <a:gd name="T29" fmla="*/ 254 w 254"/>
                <a:gd name="T30" fmla="*/ 157 h 15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4" h="157">
                  <a:moveTo>
                    <a:pt x="0" y="93"/>
                  </a:moveTo>
                  <a:lnTo>
                    <a:pt x="39" y="25"/>
                  </a:lnTo>
                  <a:lnTo>
                    <a:pt x="89" y="44"/>
                  </a:lnTo>
                  <a:lnTo>
                    <a:pt x="178" y="0"/>
                  </a:lnTo>
                  <a:lnTo>
                    <a:pt x="230" y="9"/>
                  </a:lnTo>
                  <a:lnTo>
                    <a:pt x="254" y="34"/>
                  </a:lnTo>
                  <a:lnTo>
                    <a:pt x="154" y="139"/>
                  </a:lnTo>
                  <a:lnTo>
                    <a:pt x="73" y="157"/>
                  </a:lnTo>
                  <a:lnTo>
                    <a:pt x="0" y="9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3" name="Freeform 348">
              <a:extLst>
                <a:ext uri="{FF2B5EF4-FFF2-40B4-BE49-F238E27FC236}">
                  <a16:creationId xmlns:a16="http://schemas.microsoft.com/office/drawing/2014/main" id="{CA5D1F2E-F7CE-4491-AAEE-61339DA8E0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904965"/>
              <a:ext cx="781307" cy="856271"/>
            </a:xfrm>
            <a:custGeom>
              <a:avLst/>
              <a:gdLst>
                <a:gd name="T0" fmla="*/ 0 w 1118"/>
                <a:gd name="T1" fmla="*/ 14 h 1294"/>
                <a:gd name="T2" fmla="*/ 1 w 1118"/>
                <a:gd name="T3" fmla="*/ 13 h 1294"/>
                <a:gd name="T4" fmla="*/ 3 w 1118"/>
                <a:gd name="T5" fmla="*/ 13 h 1294"/>
                <a:gd name="T6" fmla="*/ 1 w 1118"/>
                <a:gd name="T7" fmla="*/ 10 h 1294"/>
                <a:gd name="T8" fmla="*/ 2 w 1118"/>
                <a:gd name="T9" fmla="*/ 9 h 1294"/>
                <a:gd name="T10" fmla="*/ 3 w 1118"/>
                <a:gd name="T11" fmla="*/ 9 h 1294"/>
                <a:gd name="T12" fmla="*/ 6 w 1118"/>
                <a:gd name="T13" fmla="*/ 6 h 1294"/>
                <a:gd name="T14" fmla="*/ 6 w 1118"/>
                <a:gd name="T15" fmla="*/ 5 h 1294"/>
                <a:gd name="T16" fmla="*/ 6 w 1118"/>
                <a:gd name="T17" fmla="*/ 4 h 1294"/>
                <a:gd name="T18" fmla="*/ 5 w 1118"/>
                <a:gd name="T19" fmla="*/ 3 h 1294"/>
                <a:gd name="T20" fmla="*/ 5 w 1118"/>
                <a:gd name="T21" fmla="*/ 1 h 1294"/>
                <a:gd name="T22" fmla="*/ 8 w 1118"/>
                <a:gd name="T23" fmla="*/ 1 h 1294"/>
                <a:gd name="T24" fmla="*/ 9 w 1118"/>
                <a:gd name="T25" fmla="*/ 1 h 1294"/>
                <a:gd name="T26" fmla="*/ 10 w 1118"/>
                <a:gd name="T27" fmla="*/ 0 h 1294"/>
                <a:gd name="T28" fmla="*/ 11 w 1118"/>
                <a:gd name="T29" fmla="*/ 1 h 1294"/>
                <a:gd name="T30" fmla="*/ 10 w 1118"/>
                <a:gd name="T31" fmla="*/ 2 h 1294"/>
                <a:gd name="T32" fmla="*/ 10 w 1118"/>
                <a:gd name="T33" fmla="*/ 4 h 1294"/>
                <a:gd name="T34" fmla="*/ 9 w 1118"/>
                <a:gd name="T35" fmla="*/ 4 h 1294"/>
                <a:gd name="T36" fmla="*/ 10 w 1118"/>
                <a:gd name="T37" fmla="*/ 6 h 1294"/>
                <a:gd name="T38" fmla="*/ 11 w 1118"/>
                <a:gd name="T39" fmla="*/ 7 h 1294"/>
                <a:gd name="T40" fmla="*/ 11 w 1118"/>
                <a:gd name="T41" fmla="*/ 8 h 1294"/>
                <a:gd name="T42" fmla="*/ 13 w 1118"/>
                <a:gd name="T43" fmla="*/ 10 h 1294"/>
                <a:gd name="T44" fmla="*/ 17 w 1118"/>
                <a:gd name="T45" fmla="*/ 11 h 1294"/>
                <a:gd name="T46" fmla="*/ 18 w 1118"/>
                <a:gd name="T47" fmla="*/ 9 h 1294"/>
                <a:gd name="T48" fmla="*/ 18 w 1118"/>
                <a:gd name="T49" fmla="*/ 9 h 1294"/>
                <a:gd name="T50" fmla="*/ 18 w 1118"/>
                <a:gd name="T51" fmla="*/ 10 h 1294"/>
                <a:gd name="T52" fmla="*/ 18 w 1118"/>
                <a:gd name="T53" fmla="*/ 11 h 1294"/>
                <a:gd name="T54" fmla="*/ 21 w 1118"/>
                <a:gd name="T55" fmla="*/ 10 h 1294"/>
                <a:gd name="T56" fmla="*/ 21 w 1118"/>
                <a:gd name="T57" fmla="*/ 9 h 1294"/>
                <a:gd name="T58" fmla="*/ 24 w 1118"/>
                <a:gd name="T59" fmla="*/ 7 h 1294"/>
                <a:gd name="T60" fmla="*/ 25 w 1118"/>
                <a:gd name="T61" fmla="*/ 9 h 1294"/>
                <a:gd name="T62" fmla="*/ 26 w 1118"/>
                <a:gd name="T63" fmla="*/ 9 h 1294"/>
                <a:gd name="T64" fmla="*/ 25 w 1118"/>
                <a:gd name="T65" fmla="*/ 10 h 1294"/>
                <a:gd name="T66" fmla="*/ 24 w 1118"/>
                <a:gd name="T67" fmla="*/ 11 h 1294"/>
                <a:gd name="T68" fmla="*/ 22 w 1118"/>
                <a:gd name="T69" fmla="*/ 15 h 1294"/>
                <a:gd name="T70" fmla="*/ 21 w 1118"/>
                <a:gd name="T71" fmla="*/ 14 h 1294"/>
                <a:gd name="T72" fmla="*/ 21 w 1118"/>
                <a:gd name="T73" fmla="*/ 14 h 1294"/>
                <a:gd name="T74" fmla="*/ 20 w 1118"/>
                <a:gd name="T75" fmla="*/ 13 h 1294"/>
                <a:gd name="T76" fmla="*/ 21 w 1118"/>
                <a:gd name="T77" fmla="*/ 12 h 1294"/>
                <a:gd name="T78" fmla="*/ 19 w 1118"/>
                <a:gd name="T79" fmla="*/ 12 h 1294"/>
                <a:gd name="T80" fmla="*/ 18 w 1118"/>
                <a:gd name="T81" fmla="*/ 11 h 1294"/>
                <a:gd name="T82" fmla="*/ 18 w 1118"/>
                <a:gd name="T83" fmla="*/ 11 h 1294"/>
                <a:gd name="T84" fmla="*/ 18 w 1118"/>
                <a:gd name="T85" fmla="*/ 12 h 1294"/>
                <a:gd name="T86" fmla="*/ 17 w 1118"/>
                <a:gd name="T87" fmla="*/ 13 h 1294"/>
                <a:gd name="T88" fmla="*/ 18 w 1118"/>
                <a:gd name="T89" fmla="*/ 13 h 1294"/>
                <a:gd name="T90" fmla="*/ 18 w 1118"/>
                <a:gd name="T91" fmla="*/ 16 h 1294"/>
                <a:gd name="T92" fmla="*/ 18 w 1118"/>
                <a:gd name="T93" fmla="*/ 15 h 1294"/>
                <a:gd name="T94" fmla="*/ 16 w 1118"/>
                <a:gd name="T95" fmla="*/ 18 h 1294"/>
                <a:gd name="T96" fmla="*/ 11 w 1118"/>
                <a:gd name="T97" fmla="*/ 22 h 1294"/>
                <a:gd name="T98" fmla="*/ 10 w 1118"/>
                <a:gd name="T99" fmla="*/ 28 h 1294"/>
                <a:gd name="T100" fmla="*/ 8 w 1118"/>
                <a:gd name="T101" fmla="*/ 30 h 1294"/>
                <a:gd name="T102" fmla="*/ 6 w 1118"/>
                <a:gd name="T103" fmla="*/ 26 h 1294"/>
                <a:gd name="T104" fmla="*/ 5 w 1118"/>
                <a:gd name="T105" fmla="*/ 22 h 1294"/>
                <a:gd name="T106" fmla="*/ 5 w 1118"/>
                <a:gd name="T107" fmla="*/ 21 h 1294"/>
                <a:gd name="T108" fmla="*/ 4 w 1118"/>
                <a:gd name="T109" fmla="*/ 15 h 1294"/>
                <a:gd name="T110" fmla="*/ 4 w 1118"/>
                <a:gd name="T111" fmla="*/ 15 h 1294"/>
                <a:gd name="T112" fmla="*/ 3 w 1118"/>
                <a:gd name="T113" fmla="*/ 16 h 1294"/>
                <a:gd name="T114" fmla="*/ 2 w 1118"/>
                <a:gd name="T115" fmla="*/ 17 h 1294"/>
                <a:gd name="T116" fmla="*/ 1 w 1118"/>
                <a:gd name="T117" fmla="*/ 15 h 1294"/>
                <a:gd name="T118" fmla="*/ 2 w 1118"/>
                <a:gd name="T119" fmla="*/ 14 h 1294"/>
                <a:gd name="T120" fmla="*/ 1 w 1118"/>
                <a:gd name="T121" fmla="*/ 15 h 1294"/>
                <a:gd name="T122" fmla="*/ 0 w 1118"/>
                <a:gd name="T123" fmla="*/ 14 h 129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18"/>
                <a:gd name="T187" fmla="*/ 0 h 1294"/>
                <a:gd name="T188" fmla="*/ 1118 w 1118"/>
                <a:gd name="T189" fmla="*/ 1294 h 129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18" h="1294">
                  <a:moveTo>
                    <a:pt x="0" y="588"/>
                  </a:moveTo>
                  <a:lnTo>
                    <a:pt x="31" y="560"/>
                  </a:lnTo>
                  <a:lnTo>
                    <a:pt x="116" y="560"/>
                  </a:lnTo>
                  <a:lnTo>
                    <a:pt x="55" y="424"/>
                  </a:lnTo>
                  <a:lnTo>
                    <a:pt x="93" y="387"/>
                  </a:lnTo>
                  <a:lnTo>
                    <a:pt x="141" y="392"/>
                  </a:lnTo>
                  <a:lnTo>
                    <a:pt x="257" y="243"/>
                  </a:lnTo>
                  <a:lnTo>
                    <a:pt x="250" y="204"/>
                  </a:lnTo>
                  <a:lnTo>
                    <a:pt x="277" y="180"/>
                  </a:lnTo>
                  <a:lnTo>
                    <a:pt x="228" y="134"/>
                  </a:lnTo>
                  <a:lnTo>
                    <a:pt x="226" y="62"/>
                  </a:lnTo>
                  <a:lnTo>
                    <a:pt x="336" y="62"/>
                  </a:lnTo>
                  <a:lnTo>
                    <a:pt x="365" y="27"/>
                  </a:lnTo>
                  <a:lnTo>
                    <a:pt x="427" y="0"/>
                  </a:lnTo>
                  <a:lnTo>
                    <a:pt x="467" y="25"/>
                  </a:lnTo>
                  <a:lnTo>
                    <a:pt x="414" y="98"/>
                  </a:lnTo>
                  <a:lnTo>
                    <a:pt x="438" y="161"/>
                  </a:lnTo>
                  <a:lnTo>
                    <a:pt x="399" y="170"/>
                  </a:lnTo>
                  <a:lnTo>
                    <a:pt x="416" y="247"/>
                  </a:lnTo>
                  <a:lnTo>
                    <a:pt x="498" y="278"/>
                  </a:lnTo>
                  <a:lnTo>
                    <a:pt x="459" y="350"/>
                  </a:lnTo>
                  <a:lnTo>
                    <a:pt x="561" y="419"/>
                  </a:lnTo>
                  <a:lnTo>
                    <a:pt x="761" y="462"/>
                  </a:lnTo>
                  <a:lnTo>
                    <a:pt x="764" y="395"/>
                  </a:lnTo>
                  <a:lnTo>
                    <a:pt x="789" y="387"/>
                  </a:lnTo>
                  <a:lnTo>
                    <a:pt x="794" y="420"/>
                  </a:lnTo>
                  <a:lnTo>
                    <a:pt x="810" y="449"/>
                  </a:lnTo>
                  <a:lnTo>
                    <a:pt x="915" y="437"/>
                  </a:lnTo>
                  <a:lnTo>
                    <a:pt x="906" y="396"/>
                  </a:lnTo>
                  <a:lnTo>
                    <a:pt x="1067" y="315"/>
                  </a:lnTo>
                  <a:lnTo>
                    <a:pt x="1079" y="364"/>
                  </a:lnTo>
                  <a:lnTo>
                    <a:pt x="1118" y="382"/>
                  </a:lnTo>
                  <a:lnTo>
                    <a:pt x="1103" y="430"/>
                  </a:lnTo>
                  <a:lnTo>
                    <a:pt x="1036" y="458"/>
                  </a:lnTo>
                  <a:lnTo>
                    <a:pt x="936" y="671"/>
                  </a:lnTo>
                  <a:lnTo>
                    <a:pt x="919" y="587"/>
                  </a:lnTo>
                  <a:lnTo>
                    <a:pt x="901" y="621"/>
                  </a:lnTo>
                  <a:lnTo>
                    <a:pt x="876" y="577"/>
                  </a:lnTo>
                  <a:lnTo>
                    <a:pt x="921" y="524"/>
                  </a:lnTo>
                  <a:lnTo>
                    <a:pt x="836" y="516"/>
                  </a:lnTo>
                  <a:lnTo>
                    <a:pt x="778" y="457"/>
                  </a:lnTo>
                  <a:lnTo>
                    <a:pt x="763" y="489"/>
                  </a:lnTo>
                  <a:lnTo>
                    <a:pt x="781" y="516"/>
                  </a:lnTo>
                  <a:lnTo>
                    <a:pt x="757" y="535"/>
                  </a:lnTo>
                  <a:lnTo>
                    <a:pt x="780" y="562"/>
                  </a:lnTo>
                  <a:lnTo>
                    <a:pt x="794" y="684"/>
                  </a:lnTo>
                  <a:lnTo>
                    <a:pt x="763" y="665"/>
                  </a:lnTo>
                  <a:lnTo>
                    <a:pt x="698" y="763"/>
                  </a:lnTo>
                  <a:lnTo>
                    <a:pt x="466" y="956"/>
                  </a:lnTo>
                  <a:lnTo>
                    <a:pt x="449" y="1199"/>
                  </a:lnTo>
                  <a:lnTo>
                    <a:pt x="355" y="1294"/>
                  </a:lnTo>
                  <a:lnTo>
                    <a:pt x="267" y="1109"/>
                  </a:lnTo>
                  <a:lnTo>
                    <a:pt x="233" y="961"/>
                  </a:lnTo>
                  <a:lnTo>
                    <a:pt x="200" y="926"/>
                  </a:lnTo>
                  <a:lnTo>
                    <a:pt x="179" y="657"/>
                  </a:lnTo>
                  <a:lnTo>
                    <a:pt x="156" y="649"/>
                  </a:lnTo>
                  <a:lnTo>
                    <a:pt x="144" y="706"/>
                  </a:lnTo>
                  <a:lnTo>
                    <a:pt x="90" y="723"/>
                  </a:lnTo>
                  <a:lnTo>
                    <a:pt x="34" y="650"/>
                  </a:lnTo>
                  <a:lnTo>
                    <a:pt x="89" y="615"/>
                  </a:lnTo>
                  <a:lnTo>
                    <a:pt x="34" y="630"/>
                  </a:lnTo>
                  <a:lnTo>
                    <a:pt x="0" y="58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4" name="Freeform 349">
              <a:extLst>
                <a:ext uri="{FF2B5EF4-FFF2-40B4-BE49-F238E27FC236}">
                  <a16:creationId xmlns:a16="http://schemas.microsoft.com/office/drawing/2014/main" id="{B6E41454-31FB-4AF8-888A-9542E72FA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8723" y="3833171"/>
              <a:ext cx="292376" cy="331833"/>
            </a:xfrm>
            <a:custGeom>
              <a:avLst/>
              <a:gdLst>
                <a:gd name="T0" fmla="*/ 0 w 416"/>
                <a:gd name="T1" fmla="*/ 0 h 502"/>
                <a:gd name="T2" fmla="*/ 2 w 416"/>
                <a:gd name="T3" fmla="*/ 0 h 502"/>
                <a:gd name="T4" fmla="*/ 5 w 416"/>
                <a:gd name="T5" fmla="*/ 3 h 502"/>
                <a:gd name="T6" fmla="*/ 7 w 416"/>
                <a:gd name="T7" fmla="*/ 5 h 502"/>
                <a:gd name="T8" fmla="*/ 7 w 416"/>
                <a:gd name="T9" fmla="*/ 5 h 502"/>
                <a:gd name="T10" fmla="*/ 8 w 416"/>
                <a:gd name="T11" fmla="*/ 5 h 502"/>
                <a:gd name="T12" fmla="*/ 7 w 416"/>
                <a:gd name="T13" fmla="*/ 7 h 502"/>
                <a:gd name="T14" fmla="*/ 10 w 416"/>
                <a:gd name="T15" fmla="*/ 9 h 502"/>
                <a:gd name="T16" fmla="*/ 9 w 416"/>
                <a:gd name="T17" fmla="*/ 11 h 502"/>
                <a:gd name="T18" fmla="*/ 9 w 416"/>
                <a:gd name="T19" fmla="*/ 12 h 502"/>
                <a:gd name="T20" fmla="*/ 7 w 416"/>
                <a:gd name="T21" fmla="*/ 10 h 502"/>
                <a:gd name="T22" fmla="*/ 3 w 416"/>
                <a:gd name="T23" fmla="*/ 4 h 502"/>
                <a:gd name="T24" fmla="*/ 0 w 416"/>
                <a:gd name="T25" fmla="*/ 0 h 5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6"/>
                <a:gd name="T40" fmla="*/ 0 h 502"/>
                <a:gd name="T41" fmla="*/ 416 w 416"/>
                <a:gd name="T42" fmla="*/ 502 h 50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6" h="502">
                  <a:moveTo>
                    <a:pt x="0" y="0"/>
                  </a:moveTo>
                  <a:lnTo>
                    <a:pt x="93" y="19"/>
                  </a:lnTo>
                  <a:lnTo>
                    <a:pt x="212" y="152"/>
                  </a:lnTo>
                  <a:lnTo>
                    <a:pt x="305" y="198"/>
                  </a:lnTo>
                  <a:lnTo>
                    <a:pt x="292" y="234"/>
                  </a:lnTo>
                  <a:lnTo>
                    <a:pt x="326" y="232"/>
                  </a:lnTo>
                  <a:lnTo>
                    <a:pt x="322" y="282"/>
                  </a:lnTo>
                  <a:lnTo>
                    <a:pt x="416" y="375"/>
                  </a:lnTo>
                  <a:lnTo>
                    <a:pt x="405" y="500"/>
                  </a:lnTo>
                  <a:lnTo>
                    <a:pt x="367" y="502"/>
                  </a:lnTo>
                  <a:lnTo>
                    <a:pt x="282" y="428"/>
                  </a:lnTo>
                  <a:lnTo>
                    <a:pt x="144" y="17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5" name="Freeform 350">
              <a:extLst>
                <a:ext uri="{FF2B5EF4-FFF2-40B4-BE49-F238E27FC236}">
                  <a16:creationId xmlns:a16="http://schemas.microsoft.com/office/drawing/2014/main" id="{9E9F9BC3-D2FE-4A15-9527-9C4465EF2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3900" y="4171966"/>
              <a:ext cx="240780" cy="83538"/>
            </a:xfrm>
            <a:custGeom>
              <a:avLst/>
              <a:gdLst>
                <a:gd name="T0" fmla="*/ 0 w 346"/>
                <a:gd name="T1" fmla="*/ 1 h 126"/>
                <a:gd name="T2" fmla="*/ 1 w 346"/>
                <a:gd name="T3" fmla="*/ 0 h 126"/>
                <a:gd name="T4" fmla="*/ 6 w 346"/>
                <a:gd name="T5" fmla="*/ 1 h 126"/>
                <a:gd name="T6" fmla="*/ 7 w 346"/>
                <a:gd name="T7" fmla="*/ 2 h 126"/>
                <a:gd name="T8" fmla="*/ 8 w 346"/>
                <a:gd name="T9" fmla="*/ 2 h 126"/>
                <a:gd name="T10" fmla="*/ 8 w 346"/>
                <a:gd name="T11" fmla="*/ 3 h 126"/>
                <a:gd name="T12" fmla="*/ 1 w 346"/>
                <a:gd name="T13" fmla="*/ 1 h 126"/>
                <a:gd name="T14" fmla="*/ 0 w 346"/>
                <a:gd name="T15" fmla="*/ 1 h 1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6"/>
                <a:gd name="T25" fmla="*/ 0 h 126"/>
                <a:gd name="T26" fmla="*/ 346 w 346"/>
                <a:gd name="T27" fmla="*/ 126 h 1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6" h="126">
                  <a:moveTo>
                    <a:pt x="0" y="35"/>
                  </a:moveTo>
                  <a:lnTo>
                    <a:pt x="23" y="0"/>
                  </a:lnTo>
                  <a:lnTo>
                    <a:pt x="266" y="39"/>
                  </a:lnTo>
                  <a:lnTo>
                    <a:pt x="291" y="70"/>
                  </a:lnTo>
                  <a:lnTo>
                    <a:pt x="341" y="83"/>
                  </a:lnTo>
                  <a:lnTo>
                    <a:pt x="346" y="126"/>
                  </a:lnTo>
                  <a:lnTo>
                    <a:pt x="63" y="66"/>
                  </a:lnTo>
                  <a:lnTo>
                    <a:pt x="0" y="3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6" name="Freeform 351">
              <a:extLst>
                <a:ext uri="{FF2B5EF4-FFF2-40B4-BE49-F238E27FC236}">
                  <a16:creationId xmlns:a16="http://schemas.microsoft.com/office/drawing/2014/main" id="{65FC65A8-298D-482B-AB59-7FD4F0643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9720" y="3872620"/>
              <a:ext cx="262892" cy="245975"/>
            </a:xfrm>
            <a:custGeom>
              <a:avLst/>
              <a:gdLst>
                <a:gd name="T0" fmla="*/ 0 w 375"/>
                <a:gd name="T1" fmla="*/ 4 h 372"/>
                <a:gd name="T2" fmla="*/ 1 w 375"/>
                <a:gd name="T3" fmla="*/ 3 h 372"/>
                <a:gd name="T4" fmla="*/ 1 w 375"/>
                <a:gd name="T5" fmla="*/ 3 h 372"/>
                <a:gd name="T6" fmla="*/ 4 w 375"/>
                <a:gd name="T7" fmla="*/ 3 h 372"/>
                <a:gd name="T8" fmla="*/ 5 w 375"/>
                <a:gd name="T9" fmla="*/ 3 h 372"/>
                <a:gd name="T10" fmla="*/ 6 w 375"/>
                <a:gd name="T11" fmla="*/ 0 h 372"/>
                <a:gd name="T12" fmla="*/ 7 w 375"/>
                <a:gd name="T13" fmla="*/ 0 h 372"/>
                <a:gd name="T14" fmla="*/ 7 w 375"/>
                <a:gd name="T15" fmla="*/ 1 h 372"/>
                <a:gd name="T16" fmla="*/ 9 w 375"/>
                <a:gd name="T17" fmla="*/ 3 h 372"/>
                <a:gd name="T18" fmla="*/ 8 w 375"/>
                <a:gd name="T19" fmla="*/ 3 h 372"/>
                <a:gd name="T20" fmla="*/ 6 w 375"/>
                <a:gd name="T21" fmla="*/ 6 h 372"/>
                <a:gd name="T22" fmla="*/ 6 w 375"/>
                <a:gd name="T23" fmla="*/ 8 h 372"/>
                <a:gd name="T24" fmla="*/ 5 w 375"/>
                <a:gd name="T25" fmla="*/ 9 h 372"/>
                <a:gd name="T26" fmla="*/ 3 w 375"/>
                <a:gd name="T27" fmla="*/ 8 h 372"/>
                <a:gd name="T28" fmla="*/ 3 w 375"/>
                <a:gd name="T29" fmla="*/ 8 h 372"/>
                <a:gd name="T30" fmla="*/ 2 w 375"/>
                <a:gd name="T31" fmla="*/ 7 h 372"/>
                <a:gd name="T32" fmla="*/ 1 w 375"/>
                <a:gd name="T33" fmla="*/ 7 h 372"/>
                <a:gd name="T34" fmla="*/ 0 w 375"/>
                <a:gd name="T35" fmla="*/ 4 h 3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75"/>
                <a:gd name="T55" fmla="*/ 0 h 372"/>
                <a:gd name="T56" fmla="*/ 375 w 375"/>
                <a:gd name="T57" fmla="*/ 372 h 3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75" h="372">
                  <a:moveTo>
                    <a:pt x="0" y="168"/>
                  </a:moveTo>
                  <a:lnTo>
                    <a:pt x="25" y="120"/>
                  </a:lnTo>
                  <a:lnTo>
                    <a:pt x="58" y="149"/>
                  </a:lnTo>
                  <a:lnTo>
                    <a:pt x="168" y="138"/>
                  </a:lnTo>
                  <a:lnTo>
                    <a:pt x="207" y="123"/>
                  </a:lnTo>
                  <a:lnTo>
                    <a:pt x="259" y="0"/>
                  </a:lnTo>
                  <a:lnTo>
                    <a:pt x="324" y="5"/>
                  </a:lnTo>
                  <a:lnTo>
                    <a:pt x="309" y="36"/>
                  </a:lnTo>
                  <a:lnTo>
                    <a:pt x="375" y="149"/>
                  </a:lnTo>
                  <a:lnTo>
                    <a:pt x="340" y="141"/>
                  </a:lnTo>
                  <a:lnTo>
                    <a:pt x="275" y="270"/>
                  </a:lnTo>
                  <a:lnTo>
                    <a:pt x="266" y="349"/>
                  </a:lnTo>
                  <a:lnTo>
                    <a:pt x="223" y="372"/>
                  </a:lnTo>
                  <a:lnTo>
                    <a:pt x="152" y="326"/>
                  </a:lnTo>
                  <a:lnTo>
                    <a:pt x="107" y="346"/>
                  </a:lnTo>
                  <a:lnTo>
                    <a:pt x="103" y="310"/>
                  </a:lnTo>
                  <a:lnTo>
                    <a:pt x="43" y="318"/>
                  </a:lnTo>
                  <a:lnTo>
                    <a:pt x="0" y="16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7" name="Freeform 352">
              <a:extLst>
                <a:ext uri="{FF2B5EF4-FFF2-40B4-BE49-F238E27FC236}">
                  <a16:creationId xmlns:a16="http://schemas.microsoft.com/office/drawing/2014/main" id="{535CC7F5-6C1C-403C-9016-62EF52B8E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560" y="4243903"/>
              <a:ext cx="61423" cy="18564"/>
            </a:xfrm>
            <a:custGeom>
              <a:avLst/>
              <a:gdLst>
                <a:gd name="T0" fmla="*/ 0 w 89"/>
                <a:gd name="T1" fmla="*/ 0 h 28"/>
                <a:gd name="T2" fmla="*/ 0 w 89"/>
                <a:gd name="T3" fmla="*/ 1 h 28"/>
                <a:gd name="T4" fmla="*/ 2 w 89"/>
                <a:gd name="T5" fmla="*/ 0 h 28"/>
                <a:gd name="T6" fmla="*/ 1 w 89"/>
                <a:gd name="T7" fmla="*/ 0 h 28"/>
                <a:gd name="T8" fmla="*/ 0 w 89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9"/>
                <a:gd name="T16" fmla="*/ 0 h 28"/>
                <a:gd name="T17" fmla="*/ 89 w 89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9" h="28">
                  <a:moveTo>
                    <a:pt x="0" y="5"/>
                  </a:moveTo>
                  <a:lnTo>
                    <a:pt x="11" y="28"/>
                  </a:lnTo>
                  <a:lnTo>
                    <a:pt x="89" y="9"/>
                  </a:lnTo>
                  <a:lnTo>
                    <a:pt x="27" y="0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8" name="Freeform 353">
              <a:extLst>
                <a:ext uri="{FF2B5EF4-FFF2-40B4-BE49-F238E27FC236}">
                  <a16:creationId xmlns:a16="http://schemas.microsoft.com/office/drawing/2014/main" id="{556E9EF6-A076-4E1A-ACA4-2938EB3EF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2612" y="3944556"/>
              <a:ext cx="167072" cy="218129"/>
            </a:xfrm>
            <a:custGeom>
              <a:avLst/>
              <a:gdLst>
                <a:gd name="T0" fmla="*/ 0 w 236"/>
                <a:gd name="T1" fmla="*/ 5 h 326"/>
                <a:gd name="T2" fmla="*/ 1 w 236"/>
                <a:gd name="T3" fmla="*/ 6 h 326"/>
                <a:gd name="T4" fmla="*/ 0 w 236"/>
                <a:gd name="T5" fmla="*/ 7 h 326"/>
                <a:gd name="T6" fmla="*/ 1 w 236"/>
                <a:gd name="T7" fmla="*/ 8 h 326"/>
                <a:gd name="T8" fmla="*/ 1 w 236"/>
                <a:gd name="T9" fmla="*/ 5 h 326"/>
                <a:gd name="T10" fmla="*/ 2 w 236"/>
                <a:gd name="T11" fmla="*/ 5 h 326"/>
                <a:gd name="T12" fmla="*/ 2 w 236"/>
                <a:gd name="T13" fmla="*/ 6 h 326"/>
                <a:gd name="T14" fmla="*/ 3 w 236"/>
                <a:gd name="T15" fmla="*/ 7 h 326"/>
                <a:gd name="T16" fmla="*/ 3 w 236"/>
                <a:gd name="T17" fmla="*/ 6 h 326"/>
                <a:gd name="T18" fmla="*/ 2 w 236"/>
                <a:gd name="T19" fmla="*/ 4 h 326"/>
                <a:gd name="T20" fmla="*/ 4 w 236"/>
                <a:gd name="T21" fmla="*/ 3 h 326"/>
                <a:gd name="T22" fmla="*/ 2 w 236"/>
                <a:gd name="T23" fmla="*/ 3 h 326"/>
                <a:gd name="T24" fmla="*/ 1 w 236"/>
                <a:gd name="T25" fmla="*/ 1 h 326"/>
                <a:gd name="T26" fmla="*/ 5 w 236"/>
                <a:gd name="T27" fmla="*/ 1 h 326"/>
                <a:gd name="T28" fmla="*/ 6 w 236"/>
                <a:gd name="T29" fmla="*/ 0 h 326"/>
                <a:gd name="T30" fmla="*/ 5 w 236"/>
                <a:gd name="T31" fmla="*/ 1 h 326"/>
                <a:gd name="T32" fmla="*/ 2 w 236"/>
                <a:gd name="T33" fmla="*/ 0 h 326"/>
                <a:gd name="T34" fmla="*/ 1 w 236"/>
                <a:gd name="T35" fmla="*/ 1 h 326"/>
                <a:gd name="T36" fmla="*/ 0 w 236"/>
                <a:gd name="T37" fmla="*/ 5 h 32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6"/>
                <a:gd name="T58" fmla="*/ 0 h 326"/>
                <a:gd name="T59" fmla="*/ 236 w 236"/>
                <a:gd name="T60" fmla="*/ 326 h 32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6" h="326">
                  <a:moveTo>
                    <a:pt x="0" y="195"/>
                  </a:moveTo>
                  <a:lnTo>
                    <a:pt x="32" y="253"/>
                  </a:lnTo>
                  <a:lnTo>
                    <a:pt x="19" y="313"/>
                  </a:lnTo>
                  <a:lnTo>
                    <a:pt x="58" y="326"/>
                  </a:lnTo>
                  <a:lnTo>
                    <a:pt x="56" y="206"/>
                  </a:lnTo>
                  <a:lnTo>
                    <a:pt x="80" y="195"/>
                  </a:lnTo>
                  <a:lnTo>
                    <a:pt x="83" y="238"/>
                  </a:lnTo>
                  <a:lnTo>
                    <a:pt x="105" y="292"/>
                  </a:lnTo>
                  <a:lnTo>
                    <a:pt x="146" y="268"/>
                  </a:lnTo>
                  <a:lnTo>
                    <a:pt x="95" y="158"/>
                  </a:lnTo>
                  <a:lnTo>
                    <a:pt x="174" y="107"/>
                  </a:lnTo>
                  <a:lnTo>
                    <a:pt x="68" y="139"/>
                  </a:lnTo>
                  <a:lnTo>
                    <a:pt x="53" y="66"/>
                  </a:lnTo>
                  <a:lnTo>
                    <a:pt x="209" y="60"/>
                  </a:lnTo>
                  <a:lnTo>
                    <a:pt x="236" y="0"/>
                  </a:lnTo>
                  <a:lnTo>
                    <a:pt x="190" y="37"/>
                  </a:lnTo>
                  <a:lnTo>
                    <a:pt x="80" y="19"/>
                  </a:lnTo>
                  <a:lnTo>
                    <a:pt x="43" y="45"/>
                  </a:lnTo>
                  <a:lnTo>
                    <a:pt x="0" y="19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9" name="Freeform 354">
              <a:extLst>
                <a:ext uri="{FF2B5EF4-FFF2-40B4-BE49-F238E27FC236}">
                  <a16:creationId xmlns:a16="http://schemas.microsoft.com/office/drawing/2014/main" id="{50378D5F-690E-4082-870C-E4E55AF6E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2831" y="4243903"/>
              <a:ext cx="93363" cy="55692"/>
            </a:xfrm>
            <a:custGeom>
              <a:avLst/>
              <a:gdLst>
                <a:gd name="T0" fmla="*/ 0 w 130"/>
                <a:gd name="T1" fmla="*/ 1 h 84"/>
                <a:gd name="T2" fmla="*/ 0 w 130"/>
                <a:gd name="T3" fmla="*/ 2 h 84"/>
                <a:gd name="T4" fmla="*/ 3 w 130"/>
                <a:gd name="T5" fmla="*/ 0 h 84"/>
                <a:gd name="T6" fmla="*/ 1 w 130"/>
                <a:gd name="T7" fmla="*/ 1 h 84"/>
                <a:gd name="T8" fmla="*/ 0 w 130"/>
                <a:gd name="T9" fmla="*/ 1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0"/>
                <a:gd name="T16" fmla="*/ 0 h 84"/>
                <a:gd name="T17" fmla="*/ 130 w 130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0" h="84">
                  <a:moveTo>
                    <a:pt x="0" y="50"/>
                  </a:moveTo>
                  <a:lnTo>
                    <a:pt x="5" y="84"/>
                  </a:lnTo>
                  <a:lnTo>
                    <a:pt x="130" y="0"/>
                  </a:lnTo>
                  <a:lnTo>
                    <a:pt x="37" y="27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0" name="Freeform 355">
              <a:extLst>
                <a:ext uri="{FF2B5EF4-FFF2-40B4-BE49-F238E27FC236}">
                  <a16:creationId xmlns:a16="http://schemas.microsoft.com/office/drawing/2014/main" id="{A0A38ACA-269A-4CFF-B8AA-DC78E134E9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8651" y="3935274"/>
              <a:ext cx="34397" cy="85860"/>
            </a:xfrm>
            <a:custGeom>
              <a:avLst/>
              <a:gdLst>
                <a:gd name="T0" fmla="*/ 0 w 47"/>
                <a:gd name="T1" fmla="*/ 1 h 131"/>
                <a:gd name="T2" fmla="*/ 0 w 47"/>
                <a:gd name="T3" fmla="*/ 2 h 131"/>
                <a:gd name="T4" fmla="*/ 1 w 47"/>
                <a:gd name="T5" fmla="*/ 3 h 131"/>
                <a:gd name="T6" fmla="*/ 1 w 47"/>
                <a:gd name="T7" fmla="*/ 2 h 131"/>
                <a:gd name="T8" fmla="*/ 1 w 47"/>
                <a:gd name="T9" fmla="*/ 1 h 131"/>
                <a:gd name="T10" fmla="*/ 1 w 47"/>
                <a:gd name="T11" fmla="*/ 1 h 131"/>
                <a:gd name="T12" fmla="*/ 0 w 47"/>
                <a:gd name="T13" fmla="*/ 1 h 131"/>
                <a:gd name="T14" fmla="*/ 1 w 47"/>
                <a:gd name="T15" fmla="*/ 0 h 131"/>
                <a:gd name="T16" fmla="*/ 0 w 47"/>
                <a:gd name="T17" fmla="*/ 1 h 1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7"/>
                <a:gd name="T28" fmla="*/ 0 h 131"/>
                <a:gd name="T29" fmla="*/ 47 w 47"/>
                <a:gd name="T30" fmla="*/ 131 h 1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7" h="131">
                  <a:moveTo>
                    <a:pt x="0" y="45"/>
                  </a:moveTo>
                  <a:lnTo>
                    <a:pt x="12" y="105"/>
                  </a:lnTo>
                  <a:lnTo>
                    <a:pt x="37" y="131"/>
                  </a:lnTo>
                  <a:lnTo>
                    <a:pt x="19" y="76"/>
                  </a:lnTo>
                  <a:lnTo>
                    <a:pt x="47" y="69"/>
                  </a:lnTo>
                  <a:lnTo>
                    <a:pt x="45" y="27"/>
                  </a:lnTo>
                  <a:lnTo>
                    <a:pt x="12" y="53"/>
                  </a:lnTo>
                  <a:lnTo>
                    <a:pt x="24" y="0"/>
                  </a:lnTo>
                  <a:lnTo>
                    <a:pt x="0" y="4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1" name="Freeform 356">
              <a:extLst>
                <a:ext uri="{FF2B5EF4-FFF2-40B4-BE49-F238E27FC236}">
                  <a16:creationId xmlns:a16="http://schemas.microsoft.com/office/drawing/2014/main" id="{86830779-3C46-4710-891B-22C492847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3393" y="4076826"/>
              <a:ext cx="76165" cy="27846"/>
            </a:xfrm>
            <a:custGeom>
              <a:avLst/>
              <a:gdLst>
                <a:gd name="T0" fmla="*/ 0 w 109"/>
                <a:gd name="T1" fmla="*/ 0 h 42"/>
                <a:gd name="T2" fmla="*/ 1 w 109"/>
                <a:gd name="T3" fmla="*/ 0 h 42"/>
                <a:gd name="T4" fmla="*/ 3 w 109"/>
                <a:gd name="T5" fmla="*/ 1 h 42"/>
                <a:gd name="T6" fmla="*/ 0 w 109"/>
                <a:gd name="T7" fmla="*/ 0 h 4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9"/>
                <a:gd name="T13" fmla="*/ 0 h 42"/>
                <a:gd name="T14" fmla="*/ 109 w 109"/>
                <a:gd name="T15" fmla="*/ 42 h 4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9" h="42">
                  <a:moveTo>
                    <a:pt x="0" y="15"/>
                  </a:moveTo>
                  <a:lnTo>
                    <a:pt x="60" y="0"/>
                  </a:lnTo>
                  <a:lnTo>
                    <a:pt x="109" y="42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2" name="Freeform 357">
              <a:extLst>
                <a:ext uri="{FF2B5EF4-FFF2-40B4-BE49-F238E27FC236}">
                  <a16:creationId xmlns:a16="http://schemas.microsoft.com/office/drawing/2014/main" id="{98A9A758-0D25-4E2E-A05A-FBF34D645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14" y="4009531"/>
              <a:ext cx="280090" cy="252936"/>
            </a:xfrm>
            <a:custGeom>
              <a:avLst/>
              <a:gdLst>
                <a:gd name="T0" fmla="*/ 0 w 400"/>
                <a:gd name="T1" fmla="*/ 1 h 384"/>
                <a:gd name="T2" fmla="*/ 1 w 400"/>
                <a:gd name="T3" fmla="*/ 2 h 384"/>
                <a:gd name="T4" fmla="*/ 3 w 400"/>
                <a:gd name="T5" fmla="*/ 2 h 384"/>
                <a:gd name="T6" fmla="*/ 1 w 400"/>
                <a:gd name="T7" fmla="*/ 2 h 384"/>
                <a:gd name="T8" fmla="*/ 2 w 400"/>
                <a:gd name="T9" fmla="*/ 4 h 384"/>
                <a:gd name="T10" fmla="*/ 3 w 400"/>
                <a:gd name="T11" fmla="*/ 3 h 384"/>
                <a:gd name="T12" fmla="*/ 3 w 400"/>
                <a:gd name="T13" fmla="*/ 4 h 384"/>
                <a:gd name="T14" fmla="*/ 7 w 400"/>
                <a:gd name="T15" fmla="*/ 5 h 384"/>
                <a:gd name="T16" fmla="*/ 7 w 400"/>
                <a:gd name="T17" fmla="*/ 7 h 384"/>
                <a:gd name="T18" fmla="*/ 7 w 400"/>
                <a:gd name="T19" fmla="*/ 7 h 384"/>
                <a:gd name="T20" fmla="*/ 6 w 400"/>
                <a:gd name="T21" fmla="*/ 8 h 384"/>
                <a:gd name="T22" fmla="*/ 8 w 400"/>
                <a:gd name="T23" fmla="*/ 8 h 384"/>
                <a:gd name="T24" fmla="*/ 9 w 400"/>
                <a:gd name="T25" fmla="*/ 9 h 384"/>
                <a:gd name="T26" fmla="*/ 9 w 400"/>
                <a:gd name="T27" fmla="*/ 2 h 384"/>
                <a:gd name="T28" fmla="*/ 6 w 400"/>
                <a:gd name="T29" fmla="*/ 1 h 384"/>
                <a:gd name="T30" fmla="*/ 4 w 400"/>
                <a:gd name="T31" fmla="*/ 3 h 384"/>
                <a:gd name="T32" fmla="*/ 3 w 400"/>
                <a:gd name="T33" fmla="*/ 2 h 384"/>
                <a:gd name="T34" fmla="*/ 3 w 400"/>
                <a:gd name="T35" fmla="*/ 0 h 384"/>
                <a:gd name="T36" fmla="*/ 1 w 400"/>
                <a:gd name="T37" fmla="*/ 0 h 384"/>
                <a:gd name="T38" fmla="*/ 0 w 400"/>
                <a:gd name="T39" fmla="*/ 1 h 3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00"/>
                <a:gd name="T61" fmla="*/ 0 h 384"/>
                <a:gd name="T62" fmla="*/ 400 w 400"/>
                <a:gd name="T63" fmla="*/ 384 h 38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00" h="384">
                  <a:moveTo>
                    <a:pt x="0" y="47"/>
                  </a:moveTo>
                  <a:lnTo>
                    <a:pt x="62" y="84"/>
                  </a:lnTo>
                  <a:lnTo>
                    <a:pt x="118" y="76"/>
                  </a:lnTo>
                  <a:lnTo>
                    <a:pt x="42" y="103"/>
                  </a:lnTo>
                  <a:lnTo>
                    <a:pt x="81" y="164"/>
                  </a:lnTo>
                  <a:lnTo>
                    <a:pt x="114" y="112"/>
                  </a:lnTo>
                  <a:lnTo>
                    <a:pt x="140" y="164"/>
                  </a:lnTo>
                  <a:lnTo>
                    <a:pt x="282" y="223"/>
                  </a:lnTo>
                  <a:lnTo>
                    <a:pt x="315" y="315"/>
                  </a:lnTo>
                  <a:lnTo>
                    <a:pt x="289" y="312"/>
                  </a:lnTo>
                  <a:lnTo>
                    <a:pt x="266" y="356"/>
                  </a:lnTo>
                  <a:lnTo>
                    <a:pt x="352" y="334"/>
                  </a:lnTo>
                  <a:lnTo>
                    <a:pt x="400" y="384"/>
                  </a:lnTo>
                  <a:lnTo>
                    <a:pt x="394" y="99"/>
                  </a:lnTo>
                  <a:lnTo>
                    <a:pt x="271" y="47"/>
                  </a:lnTo>
                  <a:lnTo>
                    <a:pt x="171" y="130"/>
                  </a:lnTo>
                  <a:lnTo>
                    <a:pt x="133" y="89"/>
                  </a:lnTo>
                  <a:lnTo>
                    <a:pt x="119" y="19"/>
                  </a:lnTo>
                  <a:lnTo>
                    <a:pt x="62" y="0"/>
                  </a:lnTo>
                  <a:lnTo>
                    <a:pt x="0" y="4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3" name="Freeform 358">
              <a:extLst>
                <a:ext uri="{FF2B5EF4-FFF2-40B4-BE49-F238E27FC236}">
                  <a16:creationId xmlns:a16="http://schemas.microsoft.com/office/drawing/2014/main" id="{F775054B-B2D3-489C-973E-8429990B5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9385" y="4204453"/>
              <a:ext cx="14741" cy="23205"/>
            </a:xfrm>
            <a:custGeom>
              <a:avLst/>
              <a:gdLst>
                <a:gd name="T0" fmla="*/ 0 w 19"/>
                <a:gd name="T1" fmla="*/ 1 h 33"/>
                <a:gd name="T2" fmla="*/ 0 w 19"/>
                <a:gd name="T3" fmla="*/ 0 h 33"/>
                <a:gd name="T4" fmla="*/ 1 w 19"/>
                <a:gd name="T5" fmla="*/ 1 h 33"/>
                <a:gd name="T6" fmla="*/ 0 w 19"/>
                <a:gd name="T7" fmla="*/ 1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"/>
                <a:gd name="T13" fmla="*/ 0 h 33"/>
                <a:gd name="T14" fmla="*/ 19 w 19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" h="33">
                  <a:moveTo>
                    <a:pt x="0" y="33"/>
                  </a:moveTo>
                  <a:lnTo>
                    <a:pt x="11" y="0"/>
                  </a:lnTo>
                  <a:lnTo>
                    <a:pt x="19" y="18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4" name="Freeform 359">
              <a:extLst>
                <a:ext uri="{FF2B5EF4-FFF2-40B4-BE49-F238E27FC236}">
                  <a16:creationId xmlns:a16="http://schemas.microsoft.com/office/drawing/2014/main" id="{ABEB498F-9736-4611-BA7C-58ED02EBA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2663" y="2770374"/>
              <a:ext cx="511043" cy="480347"/>
            </a:xfrm>
            <a:custGeom>
              <a:avLst/>
              <a:gdLst>
                <a:gd name="T0" fmla="*/ 0 w 730"/>
                <a:gd name="T1" fmla="*/ 1 h 725"/>
                <a:gd name="T2" fmla="*/ 1 w 730"/>
                <a:gd name="T3" fmla="*/ 0 h 725"/>
                <a:gd name="T4" fmla="*/ 2 w 730"/>
                <a:gd name="T5" fmla="*/ 1 h 725"/>
                <a:gd name="T6" fmla="*/ 3 w 730"/>
                <a:gd name="T7" fmla="*/ 0 h 725"/>
                <a:gd name="T8" fmla="*/ 4 w 730"/>
                <a:gd name="T9" fmla="*/ 1 h 725"/>
                <a:gd name="T10" fmla="*/ 4 w 730"/>
                <a:gd name="T11" fmla="*/ 1 h 725"/>
                <a:gd name="T12" fmla="*/ 5 w 730"/>
                <a:gd name="T13" fmla="*/ 3 h 725"/>
                <a:gd name="T14" fmla="*/ 7 w 730"/>
                <a:gd name="T15" fmla="*/ 4 h 725"/>
                <a:gd name="T16" fmla="*/ 9 w 730"/>
                <a:gd name="T17" fmla="*/ 3 h 725"/>
                <a:gd name="T18" fmla="*/ 9 w 730"/>
                <a:gd name="T19" fmla="*/ 3 h 725"/>
                <a:gd name="T20" fmla="*/ 11 w 730"/>
                <a:gd name="T21" fmla="*/ 2 h 725"/>
                <a:gd name="T22" fmla="*/ 15 w 730"/>
                <a:gd name="T23" fmla="*/ 4 h 725"/>
                <a:gd name="T24" fmla="*/ 15 w 730"/>
                <a:gd name="T25" fmla="*/ 5 h 725"/>
                <a:gd name="T26" fmla="*/ 15 w 730"/>
                <a:gd name="T27" fmla="*/ 7 h 725"/>
                <a:gd name="T28" fmla="*/ 15 w 730"/>
                <a:gd name="T29" fmla="*/ 9 h 725"/>
                <a:gd name="T30" fmla="*/ 15 w 730"/>
                <a:gd name="T31" fmla="*/ 10 h 725"/>
                <a:gd name="T32" fmla="*/ 15 w 730"/>
                <a:gd name="T33" fmla="*/ 12 h 725"/>
                <a:gd name="T34" fmla="*/ 17 w 730"/>
                <a:gd name="T35" fmla="*/ 15 h 725"/>
                <a:gd name="T36" fmla="*/ 15 w 730"/>
                <a:gd name="T37" fmla="*/ 17 h 725"/>
                <a:gd name="T38" fmla="*/ 12 w 730"/>
                <a:gd name="T39" fmla="*/ 16 h 725"/>
                <a:gd name="T40" fmla="*/ 11 w 730"/>
                <a:gd name="T41" fmla="*/ 15 h 725"/>
                <a:gd name="T42" fmla="*/ 8 w 730"/>
                <a:gd name="T43" fmla="*/ 15 h 725"/>
                <a:gd name="T44" fmla="*/ 7 w 730"/>
                <a:gd name="T45" fmla="*/ 14 h 725"/>
                <a:gd name="T46" fmla="*/ 5 w 730"/>
                <a:gd name="T47" fmla="*/ 11 h 725"/>
                <a:gd name="T48" fmla="*/ 4 w 730"/>
                <a:gd name="T49" fmla="*/ 11 h 725"/>
                <a:gd name="T50" fmla="*/ 4 w 730"/>
                <a:gd name="T51" fmla="*/ 11 h 725"/>
                <a:gd name="T52" fmla="*/ 3 w 730"/>
                <a:gd name="T53" fmla="*/ 9 h 725"/>
                <a:gd name="T54" fmla="*/ 1 w 730"/>
                <a:gd name="T55" fmla="*/ 7 h 725"/>
                <a:gd name="T56" fmla="*/ 2 w 730"/>
                <a:gd name="T57" fmla="*/ 5 h 725"/>
                <a:gd name="T58" fmla="*/ 1 w 730"/>
                <a:gd name="T59" fmla="*/ 5 h 725"/>
                <a:gd name="T60" fmla="*/ 1 w 730"/>
                <a:gd name="T61" fmla="*/ 3 h 725"/>
                <a:gd name="T62" fmla="*/ 0 w 730"/>
                <a:gd name="T63" fmla="*/ 1 h 72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30"/>
                <a:gd name="T97" fmla="*/ 0 h 725"/>
                <a:gd name="T98" fmla="*/ 730 w 730"/>
                <a:gd name="T99" fmla="*/ 725 h 72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30" h="725">
                  <a:moveTo>
                    <a:pt x="0" y="24"/>
                  </a:moveTo>
                  <a:lnTo>
                    <a:pt x="20" y="0"/>
                  </a:lnTo>
                  <a:lnTo>
                    <a:pt x="76" y="54"/>
                  </a:lnTo>
                  <a:lnTo>
                    <a:pt x="144" y="10"/>
                  </a:lnTo>
                  <a:lnTo>
                    <a:pt x="153" y="53"/>
                  </a:lnTo>
                  <a:lnTo>
                    <a:pt x="185" y="68"/>
                  </a:lnTo>
                  <a:lnTo>
                    <a:pt x="193" y="114"/>
                  </a:lnTo>
                  <a:lnTo>
                    <a:pt x="292" y="166"/>
                  </a:lnTo>
                  <a:lnTo>
                    <a:pt x="383" y="150"/>
                  </a:lnTo>
                  <a:lnTo>
                    <a:pt x="374" y="123"/>
                  </a:lnTo>
                  <a:lnTo>
                    <a:pt x="497" y="77"/>
                  </a:lnTo>
                  <a:lnTo>
                    <a:pt x="653" y="158"/>
                  </a:lnTo>
                  <a:lnTo>
                    <a:pt x="655" y="204"/>
                  </a:lnTo>
                  <a:lnTo>
                    <a:pt x="630" y="287"/>
                  </a:lnTo>
                  <a:lnTo>
                    <a:pt x="636" y="406"/>
                  </a:lnTo>
                  <a:lnTo>
                    <a:pt x="672" y="441"/>
                  </a:lnTo>
                  <a:lnTo>
                    <a:pt x="644" y="499"/>
                  </a:lnTo>
                  <a:lnTo>
                    <a:pt x="730" y="632"/>
                  </a:lnTo>
                  <a:lnTo>
                    <a:pt x="671" y="725"/>
                  </a:lnTo>
                  <a:lnTo>
                    <a:pt x="510" y="693"/>
                  </a:lnTo>
                  <a:lnTo>
                    <a:pt x="474" y="633"/>
                  </a:lnTo>
                  <a:lnTo>
                    <a:pt x="361" y="655"/>
                  </a:lnTo>
                  <a:lnTo>
                    <a:pt x="279" y="597"/>
                  </a:lnTo>
                  <a:lnTo>
                    <a:pt x="223" y="484"/>
                  </a:lnTo>
                  <a:lnTo>
                    <a:pt x="183" y="468"/>
                  </a:lnTo>
                  <a:lnTo>
                    <a:pt x="171" y="490"/>
                  </a:lnTo>
                  <a:lnTo>
                    <a:pt x="121" y="377"/>
                  </a:lnTo>
                  <a:lnTo>
                    <a:pt x="50" y="310"/>
                  </a:lnTo>
                  <a:lnTo>
                    <a:pt x="82" y="204"/>
                  </a:lnTo>
                  <a:lnTo>
                    <a:pt x="52" y="192"/>
                  </a:lnTo>
                  <a:lnTo>
                    <a:pt x="28" y="13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5" name="Freeform 360">
              <a:extLst>
                <a:ext uri="{FF2B5EF4-FFF2-40B4-BE49-F238E27FC236}">
                  <a16:creationId xmlns:a16="http://schemas.microsoft.com/office/drawing/2014/main" id="{3878C39A-53C1-46CA-A65C-F736FE2E0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5247" y="2860874"/>
              <a:ext cx="267807" cy="264538"/>
            </a:xfrm>
            <a:custGeom>
              <a:avLst/>
              <a:gdLst>
                <a:gd name="T0" fmla="*/ 0 w 379"/>
                <a:gd name="T1" fmla="*/ 5 h 402"/>
                <a:gd name="T2" fmla="*/ 0 w 379"/>
                <a:gd name="T3" fmla="*/ 6 h 402"/>
                <a:gd name="T4" fmla="*/ 5 w 379"/>
                <a:gd name="T5" fmla="*/ 8 h 402"/>
                <a:gd name="T6" fmla="*/ 5 w 379"/>
                <a:gd name="T7" fmla="*/ 9 h 402"/>
                <a:gd name="T8" fmla="*/ 6 w 379"/>
                <a:gd name="T9" fmla="*/ 9 h 402"/>
                <a:gd name="T10" fmla="*/ 7 w 379"/>
                <a:gd name="T11" fmla="*/ 9 h 402"/>
                <a:gd name="T12" fmla="*/ 9 w 379"/>
                <a:gd name="T13" fmla="*/ 8 h 402"/>
                <a:gd name="T14" fmla="*/ 9 w 379"/>
                <a:gd name="T15" fmla="*/ 8 h 402"/>
                <a:gd name="T16" fmla="*/ 8 w 379"/>
                <a:gd name="T17" fmla="*/ 6 h 402"/>
                <a:gd name="T18" fmla="*/ 6 w 379"/>
                <a:gd name="T19" fmla="*/ 4 h 402"/>
                <a:gd name="T20" fmla="*/ 7 w 379"/>
                <a:gd name="T21" fmla="*/ 2 h 402"/>
                <a:gd name="T22" fmla="*/ 6 w 379"/>
                <a:gd name="T23" fmla="*/ 1 h 402"/>
                <a:gd name="T24" fmla="*/ 6 w 379"/>
                <a:gd name="T25" fmla="*/ 0 h 402"/>
                <a:gd name="T26" fmla="*/ 3 w 379"/>
                <a:gd name="T27" fmla="*/ 0 h 402"/>
                <a:gd name="T28" fmla="*/ 3 w 379"/>
                <a:gd name="T29" fmla="*/ 1 h 402"/>
                <a:gd name="T30" fmla="*/ 2 w 379"/>
                <a:gd name="T31" fmla="*/ 3 h 402"/>
                <a:gd name="T32" fmla="*/ 0 w 379"/>
                <a:gd name="T33" fmla="*/ 5 h 40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9"/>
                <a:gd name="T52" fmla="*/ 0 h 402"/>
                <a:gd name="T53" fmla="*/ 379 w 379"/>
                <a:gd name="T54" fmla="*/ 402 h 40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9" h="402">
                  <a:moveTo>
                    <a:pt x="0" y="195"/>
                  </a:moveTo>
                  <a:lnTo>
                    <a:pt x="18" y="253"/>
                  </a:lnTo>
                  <a:lnTo>
                    <a:pt x="191" y="342"/>
                  </a:lnTo>
                  <a:lnTo>
                    <a:pt x="192" y="373"/>
                  </a:lnTo>
                  <a:lnTo>
                    <a:pt x="235" y="396"/>
                  </a:lnTo>
                  <a:lnTo>
                    <a:pt x="301" y="402"/>
                  </a:lnTo>
                  <a:lnTo>
                    <a:pt x="360" y="360"/>
                  </a:lnTo>
                  <a:lnTo>
                    <a:pt x="379" y="356"/>
                  </a:lnTo>
                  <a:lnTo>
                    <a:pt x="329" y="243"/>
                  </a:lnTo>
                  <a:lnTo>
                    <a:pt x="258" y="176"/>
                  </a:lnTo>
                  <a:lnTo>
                    <a:pt x="290" y="70"/>
                  </a:lnTo>
                  <a:lnTo>
                    <a:pt x="260" y="58"/>
                  </a:lnTo>
                  <a:lnTo>
                    <a:pt x="236" y="0"/>
                  </a:lnTo>
                  <a:lnTo>
                    <a:pt x="151" y="4"/>
                  </a:lnTo>
                  <a:lnTo>
                    <a:pt x="109" y="41"/>
                  </a:lnTo>
                  <a:lnTo>
                    <a:pt x="93" y="139"/>
                  </a:lnTo>
                  <a:lnTo>
                    <a:pt x="0" y="19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6" name="Freeform 361">
              <a:extLst>
                <a:ext uri="{FF2B5EF4-FFF2-40B4-BE49-F238E27FC236}">
                  <a16:creationId xmlns:a16="http://schemas.microsoft.com/office/drawing/2014/main" id="{F59F4EEC-160E-497D-8045-5989AE025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2689" y="2515118"/>
              <a:ext cx="312032" cy="320232"/>
            </a:xfrm>
            <a:custGeom>
              <a:avLst/>
              <a:gdLst>
                <a:gd name="T0" fmla="*/ 0 w 446"/>
                <a:gd name="T1" fmla="*/ 3 h 487"/>
                <a:gd name="T2" fmla="*/ 0 w 446"/>
                <a:gd name="T3" fmla="*/ 1 h 487"/>
                <a:gd name="T4" fmla="*/ 1 w 446"/>
                <a:gd name="T5" fmla="*/ 1 h 487"/>
                <a:gd name="T6" fmla="*/ 2 w 446"/>
                <a:gd name="T7" fmla="*/ 1 h 487"/>
                <a:gd name="T8" fmla="*/ 3 w 446"/>
                <a:gd name="T9" fmla="*/ 0 h 487"/>
                <a:gd name="T10" fmla="*/ 5 w 446"/>
                <a:gd name="T11" fmla="*/ 0 h 487"/>
                <a:gd name="T12" fmla="*/ 6 w 446"/>
                <a:gd name="T13" fmla="*/ 1 h 487"/>
                <a:gd name="T14" fmla="*/ 6 w 446"/>
                <a:gd name="T15" fmla="*/ 2 h 487"/>
                <a:gd name="T16" fmla="*/ 5 w 446"/>
                <a:gd name="T17" fmla="*/ 2 h 487"/>
                <a:gd name="T18" fmla="*/ 5 w 446"/>
                <a:gd name="T19" fmla="*/ 4 h 487"/>
                <a:gd name="T20" fmla="*/ 7 w 446"/>
                <a:gd name="T21" fmla="*/ 6 h 487"/>
                <a:gd name="T22" fmla="*/ 8 w 446"/>
                <a:gd name="T23" fmla="*/ 7 h 487"/>
                <a:gd name="T24" fmla="*/ 8 w 446"/>
                <a:gd name="T25" fmla="*/ 7 h 487"/>
                <a:gd name="T26" fmla="*/ 10 w 446"/>
                <a:gd name="T27" fmla="*/ 9 h 487"/>
                <a:gd name="T28" fmla="*/ 9 w 446"/>
                <a:gd name="T29" fmla="*/ 8 h 487"/>
                <a:gd name="T30" fmla="*/ 9 w 446"/>
                <a:gd name="T31" fmla="*/ 10 h 487"/>
                <a:gd name="T32" fmla="*/ 8 w 446"/>
                <a:gd name="T33" fmla="*/ 11 h 487"/>
                <a:gd name="T34" fmla="*/ 8 w 446"/>
                <a:gd name="T35" fmla="*/ 9 h 487"/>
                <a:gd name="T36" fmla="*/ 4 w 446"/>
                <a:gd name="T37" fmla="*/ 6 h 487"/>
                <a:gd name="T38" fmla="*/ 3 w 446"/>
                <a:gd name="T39" fmla="*/ 4 h 487"/>
                <a:gd name="T40" fmla="*/ 2 w 446"/>
                <a:gd name="T41" fmla="*/ 3 h 487"/>
                <a:gd name="T42" fmla="*/ 1 w 446"/>
                <a:gd name="T43" fmla="*/ 4 h 487"/>
                <a:gd name="T44" fmla="*/ 0 w 446"/>
                <a:gd name="T45" fmla="*/ 3 h 4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46"/>
                <a:gd name="T70" fmla="*/ 0 h 487"/>
                <a:gd name="T71" fmla="*/ 446 w 446"/>
                <a:gd name="T72" fmla="*/ 487 h 48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46" h="487">
                  <a:moveTo>
                    <a:pt x="0" y="122"/>
                  </a:moveTo>
                  <a:lnTo>
                    <a:pt x="11" y="67"/>
                  </a:lnTo>
                  <a:lnTo>
                    <a:pt x="64" y="39"/>
                  </a:lnTo>
                  <a:lnTo>
                    <a:pt x="87" y="65"/>
                  </a:lnTo>
                  <a:lnTo>
                    <a:pt x="141" y="13"/>
                  </a:lnTo>
                  <a:lnTo>
                    <a:pt x="199" y="0"/>
                  </a:lnTo>
                  <a:lnTo>
                    <a:pt x="266" y="35"/>
                  </a:lnTo>
                  <a:lnTo>
                    <a:pt x="266" y="88"/>
                  </a:lnTo>
                  <a:lnTo>
                    <a:pt x="215" y="97"/>
                  </a:lnTo>
                  <a:lnTo>
                    <a:pt x="220" y="164"/>
                  </a:lnTo>
                  <a:lnTo>
                    <a:pt x="305" y="273"/>
                  </a:lnTo>
                  <a:lnTo>
                    <a:pt x="357" y="281"/>
                  </a:lnTo>
                  <a:lnTo>
                    <a:pt x="351" y="302"/>
                  </a:lnTo>
                  <a:lnTo>
                    <a:pt x="446" y="376"/>
                  </a:lnTo>
                  <a:lnTo>
                    <a:pt x="381" y="362"/>
                  </a:lnTo>
                  <a:lnTo>
                    <a:pt x="396" y="433"/>
                  </a:lnTo>
                  <a:lnTo>
                    <a:pt x="357" y="487"/>
                  </a:lnTo>
                  <a:lnTo>
                    <a:pt x="336" y="377"/>
                  </a:lnTo>
                  <a:lnTo>
                    <a:pt x="170" y="254"/>
                  </a:lnTo>
                  <a:lnTo>
                    <a:pt x="131" y="174"/>
                  </a:lnTo>
                  <a:lnTo>
                    <a:pt x="77" y="146"/>
                  </a:lnTo>
                  <a:lnTo>
                    <a:pt x="26" y="181"/>
                  </a:lnTo>
                  <a:lnTo>
                    <a:pt x="0" y="12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7" name="Freeform 362">
              <a:extLst>
                <a:ext uri="{FF2B5EF4-FFF2-40B4-BE49-F238E27FC236}">
                  <a16:creationId xmlns:a16="http://schemas.microsoft.com/office/drawing/2014/main" id="{2F72E233-3134-4A86-A01E-379861E11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2001" y="2721644"/>
              <a:ext cx="36854" cy="78897"/>
            </a:xfrm>
            <a:custGeom>
              <a:avLst/>
              <a:gdLst>
                <a:gd name="T0" fmla="*/ 0 w 53"/>
                <a:gd name="T1" fmla="*/ 0 h 119"/>
                <a:gd name="T2" fmla="*/ 0 w 53"/>
                <a:gd name="T3" fmla="*/ 3 h 119"/>
                <a:gd name="T4" fmla="*/ 1 w 53"/>
                <a:gd name="T5" fmla="*/ 3 h 119"/>
                <a:gd name="T6" fmla="*/ 1 w 53"/>
                <a:gd name="T7" fmla="*/ 1 h 119"/>
                <a:gd name="T8" fmla="*/ 1 w 53"/>
                <a:gd name="T9" fmla="*/ 0 h 119"/>
                <a:gd name="T10" fmla="*/ 0 w 53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19"/>
                <a:gd name="T20" fmla="*/ 53 w 53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19">
                  <a:moveTo>
                    <a:pt x="0" y="19"/>
                  </a:moveTo>
                  <a:lnTo>
                    <a:pt x="8" y="111"/>
                  </a:lnTo>
                  <a:lnTo>
                    <a:pt x="34" y="119"/>
                  </a:lnTo>
                  <a:lnTo>
                    <a:pt x="53" y="47"/>
                  </a:lnTo>
                  <a:lnTo>
                    <a:pt x="35" y="0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8" name="Freeform 363">
              <a:extLst>
                <a:ext uri="{FF2B5EF4-FFF2-40B4-BE49-F238E27FC236}">
                  <a16:creationId xmlns:a16="http://schemas.microsoft.com/office/drawing/2014/main" id="{3A96ACAE-BEBE-406F-B19F-9752F7987C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7477" y="2826067"/>
              <a:ext cx="81079" cy="51051"/>
            </a:xfrm>
            <a:custGeom>
              <a:avLst/>
              <a:gdLst>
                <a:gd name="T0" fmla="*/ 0 w 115"/>
                <a:gd name="T1" fmla="*/ 0 h 76"/>
                <a:gd name="T2" fmla="*/ 2 w 115"/>
                <a:gd name="T3" fmla="*/ 2 h 76"/>
                <a:gd name="T4" fmla="*/ 3 w 115"/>
                <a:gd name="T5" fmla="*/ 0 h 76"/>
                <a:gd name="T6" fmla="*/ 0 w 115"/>
                <a:gd name="T7" fmla="*/ 0 h 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"/>
                <a:gd name="T13" fmla="*/ 0 h 76"/>
                <a:gd name="T14" fmla="*/ 115 w 115"/>
                <a:gd name="T15" fmla="*/ 76 h 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" h="76">
                  <a:moveTo>
                    <a:pt x="0" y="15"/>
                  </a:moveTo>
                  <a:lnTo>
                    <a:pt x="97" y="76"/>
                  </a:lnTo>
                  <a:lnTo>
                    <a:pt x="115" y="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9" name="Freeform 364">
              <a:extLst>
                <a:ext uri="{FF2B5EF4-FFF2-40B4-BE49-F238E27FC236}">
                  <a16:creationId xmlns:a16="http://schemas.microsoft.com/office/drawing/2014/main" id="{77DB2F5D-34C2-4136-8407-5759C1137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075" y="2974580"/>
              <a:ext cx="63881" cy="81218"/>
            </a:xfrm>
            <a:custGeom>
              <a:avLst/>
              <a:gdLst>
                <a:gd name="T0" fmla="*/ 0 w 90"/>
                <a:gd name="T1" fmla="*/ 1 h 124"/>
                <a:gd name="T2" fmla="*/ 0 w 90"/>
                <a:gd name="T3" fmla="*/ 1 h 124"/>
                <a:gd name="T4" fmla="*/ 1 w 90"/>
                <a:gd name="T5" fmla="*/ 1 h 124"/>
                <a:gd name="T6" fmla="*/ 1 w 90"/>
                <a:gd name="T7" fmla="*/ 1 h 124"/>
                <a:gd name="T8" fmla="*/ 1 w 90"/>
                <a:gd name="T9" fmla="*/ 3 h 124"/>
                <a:gd name="T10" fmla="*/ 1 w 90"/>
                <a:gd name="T11" fmla="*/ 3 h 124"/>
                <a:gd name="T12" fmla="*/ 2 w 90"/>
                <a:gd name="T13" fmla="*/ 1 h 124"/>
                <a:gd name="T14" fmla="*/ 2 w 90"/>
                <a:gd name="T15" fmla="*/ 0 h 124"/>
                <a:gd name="T16" fmla="*/ 1 w 90"/>
                <a:gd name="T17" fmla="*/ 0 h 124"/>
                <a:gd name="T18" fmla="*/ 0 w 90"/>
                <a:gd name="T19" fmla="*/ 1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24"/>
                <a:gd name="T32" fmla="*/ 90 w 90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24">
                  <a:moveTo>
                    <a:pt x="0" y="32"/>
                  </a:moveTo>
                  <a:lnTo>
                    <a:pt x="4" y="64"/>
                  </a:lnTo>
                  <a:lnTo>
                    <a:pt x="25" y="32"/>
                  </a:lnTo>
                  <a:lnTo>
                    <a:pt x="35" y="51"/>
                  </a:lnTo>
                  <a:lnTo>
                    <a:pt x="24" y="124"/>
                  </a:lnTo>
                  <a:lnTo>
                    <a:pt x="64" y="121"/>
                  </a:lnTo>
                  <a:lnTo>
                    <a:pt x="90" y="48"/>
                  </a:lnTo>
                  <a:lnTo>
                    <a:pt x="77" y="5"/>
                  </a:lnTo>
                  <a:lnTo>
                    <a:pt x="36" y="0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0" name="Freeform 365">
              <a:extLst>
                <a:ext uri="{FF2B5EF4-FFF2-40B4-BE49-F238E27FC236}">
                  <a16:creationId xmlns:a16="http://schemas.microsoft.com/office/drawing/2014/main" id="{73EACB6D-6B61-41E5-9EB7-A9CFEE2839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14" y="2719324"/>
              <a:ext cx="302204" cy="266859"/>
            </a:xfrm>
            <a:custGeom>
              <a:avLst/>
              <a:gdLst>
                <a:gd name="T0" fmla="*/ 0 w 433"/>
                <a:gd name="T1" fmla="*/ 9 h 403"/>
                <a:gd name="T2" fmla="*/ 2 w 433"/>
                <a:gd name="T3" fmla="*/ 7 h 403"/>
                <a:gd name="T4" fmla="*/ 4 w 433"/>
                <a:gd name="T5" fmla="*/ 7 h 403"/>
                <a:gd name="T6" fmla="*/ 5 w 433"/>
                <a:gd name="T7" fmla="*/ 5 h 403"/>
                <a:gd name="T8" fmla="*/ 6 w 433"/>
                <a:gd name="T9" fmla="*/ 5 h 403"/>
                <a:gd name="T10" fmla="*/ 6 w 433"/>
                <a:gd name="T11" fmla="*/ 5 h 403"/>
                <a:gd name="T12" fmla="*/ 7 w 433"/>
                <a:gd name="T13" fmla="*/ 5 h 403"/>
                <a:gd name="T14" fmla="*/ 8 w 433"/>
                <a:gd name="T15" fmla="*/ 3 h 403"/>
                <a:gd name="T16" fmla="*/ 8 w 433"/>
                <a:gd name="T17" fmla="*/ 1 h 403"/>
                <a:gd name="T18" fmla="*/ 9 w 433"/>
                <a:gd name="T19" fmla="*/ 1 h 403"/>
                <a:gd name="T20" fmla="*/ 9 w 433"/>
                <a:gd name="T21" fmla="*/ 0 h 403"/>
                <a:gd name="T22" fmla="*/ 9 w 433"/>
                <a:gd name="T23" fmla="*/ 0 h 403"/>
                <a:gd name="T24" fmla="*/ 10 w 433"/>
                <a:gd name="T25" fmla="*/ 2 h 403"/>
                <a:gd name="T26" fmla="*/ 9 w 433"/>
                <a:gd name="T27" fmla="*/ 4 h 403"/>
                <a:gd name="T28" fmla="*/ 9 w 433"/>
                <a:gd name="T29" fmla="*/ 5 h 403"/>
                <a:gd name="T30" fmla="*/ 9 w 433"/>
                <a:gd name="T31" fmla="*/ 7 h 403"/>
                <a:gd name="T32" fmla="*/ 8 w 433"/>
                <a:gd name="T33" fmla="*/ 8 h 403"/>
                <a:gd name="T34" fmla="*/ 8 w 433"/>
                <a:gd name="T35" fmla="*/ 7 h 403"/>
                <a:gd name="T36" fmla="*/ 7 w 433"/>
                <a:gd name="T37" fmla="*/ 8 h 403"/>
                <a:gd name="T38" fmla="*/ 5 w 433"/>
                <a:gd name="T39" fmla="*/ 8 h 403"/>
                <a:gd name="T40" fmla="*/ 5 w 433"/>
                <a:gd name="T41" fmla="*/ 9 h 403"/>
                <a:gd name="T42" fmla="*/ 4 w 433"/>
                <a:gd name="T43" fmla="*/ 9 h 403"/>
                <a:gd name="T44" fmla="*/ 4 w 433"/>
                <a:gd name="T45" fmla="*/ 8 h 403"/>
                <a:gd name="T46" fmla="*/ 0 w 433"/>
                <a:gd name="T47" fmla="*/ 9 h 40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33"/>
                <a:gd name="T73" fmla="*/ 0 h 403"/>
                <a:gd name="T74" fmla="*/ 433 w 433"/>
                <a:gd name="T75" fmla="*/ 403 h 40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33" h="403">
                  <a:moveTo>
                    <a:pt x="0" y="378"/>
                  </a:moveTo>
                  <a:lnTo>
                    <a:pt x="80" y="305"/>
                  </a:lnTo>
                  <a:lnTo>
                    <a:pt x="188" y="305"/>
                  </a:lnTo>
                  <a:lnTo>
                    <a:pt x="232" y="212"/>
                  </a:lnTo>
                  <a:lnTo>
                    <a:pt x="250" y="204"/>
                  </a:lnTo>
                  <a:lnTo>
                    <a:pt x="252" y="239"/>
                  </a:lnTo>
                  <a:lnTo>
                    <a:pt x="299" y="204"/>
                  </a:lnTo>
                  <a:lnTo>
                    <a:pt x="343" y="138"/>
                  </a:lnTo>
                  <a:lnTo>
                    <a:pt x="360" y="21"/>
                  </a:lnTo>
                  <a:lnTo>
                    <a:pt x="394" y="25"/>
                  </a:lnTo>
                  <a:lnTo>
                    <a:pt x="385" y="0"/>
                  </a:lnTo>
                  <a:lnTo>
                    <a:pt x="406" y="1"/>
                  </a:lnTo>
                  <a:lnTo>
                    <a:pt x="433" y="97"/>
                  </a:lnTo>
                  <a:lnTo>
                    <a:pt x="394" y="166"/>
                  </a:lnTo>
                  <a:lnTo>
                    <a:pt x="394" y="227"/>
                  </a:lnTo>
                  <a:lnTo>
                    <a:pt x="367" y="319"/>
                  </a:lnTo>
                  <a:lnTo>
                    <a:pt x="346" y="332"/>
                  </a:lnTo>
                  <a:lnTo>
                    <a:pt x="345" y="297"/>
                  </a:lnTo>
                  <a:lnTo>
                    <a:pt x="284" y="347"/>
                  </a:lnTo>
                  <a:lnTo>
                    <a:pt x="232" y="327"/>
                  </a:lnTo>
                  <a:lnTo>
                    <a:pt x="235" y="368"/>
                  </a:lnTo>
                  <a:lnTo>
                    <a:pt x="188" y="403"/>
                  </a:lnTo>
                  <a:lnTo>
                    <a:pt x="177" y="345"/>
                  </a:lnTo>
                  <a:lnTo>
                    <a:pt x="0" y="37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1" name="Freeform 366">
              <a:extLst>
                <a:ext uri="{FF2B5EF4-FFF2-40B4-BE49-F238E27FC236}">
                  <a16:creationId xmlns:a16="http://schemas.microsoft.com/office/drawing/2014/main" id="{42CED844-A38A-4E7D-96E4-FE540047B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6411" y="2962977"/>
              <a:ext cx="63881" cy="48731"/>
            </a:xfrm>
            <a:custGeom>
              <a:avLst/>
              <a:gdLst>
                <a:gd name="T0" fmla="*/ 0 w 88"/>
                <a:gd name="T1" fmla="*/ 1 h 73"/>
                <a:gd name="T2" fmla="*/ 1 w 88"/>
                <a:gd name="T3" fmla="*/ 2 h 73"/>
                <a:gd name="T4" fmla="*/ 2 w 88"/>
                <a:gd name="T5" fmla="*/ 1 h 73"/>
                <a:gd name="T6" fmla="*/ 2 w 88"/>
                <a:gd name="T7" fmla="*/ 0 h 73"/>
                <a:gd name="T8" fmla="*/ 0 w 88"/>
                <a:gd name="T9" fmla="*/ 1 h 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8"/>
                <a:gd name="T16" fmla="*/ 0 h 73"/>
                <a:gd name="T17" fmla="*/ 88 w 88"/>
                <a:gd name="T18" fmla="*/ 73 h 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8" h="73">
                  <a:moveTo>
                    <a:pt x="0" y="37"/>
                  </a:moveTo>
                  <a:lnTo>
                    <a:pt x="33" y="73"/>
                  </a:lnTo>
                  <a:lnTo>
                    <a:pt x="83" y="46"/>
                  </a:lnTo>
                  <a:lnTo>
                    <a:pt x="88" y="0"/>
                  </a:lnTo>
                  <a:lnTo>
                    <a:pt x="0" y="3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2" name="Freeform 367">
              <a:extLst>
                <a:ext uri="{FF2B5EF4-FFF2-40B4-BE49-F238E27FC236}">
                  <a16:creationId xmlns:a16="http://schemas.microsoft.com/office/drawing/2014/main" id="{A94291AB-359F-417E-BC8F-F013FBC64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2795" y="2577772"/>
              <a:ext cx="157244" cy="141552"/>
            </a:xfrm>
            <a:custGeom>
              <a:avLst/>
              <a:gdLst>
                <a:gd name="T0" fmla="*/ 0 w 226"/>
                <a:gd name="T1" fmla="*/ 4 h 214"/>
                <a:gd name="T2" fmla="*/ 0 w 226"/>
                <a:gd name="T3" fmla="*/ 5 h 214"/>
                <a:gd name="T4" fmla="*/ 1 w 226"/>
                <a:gd name="T5" fmla="*/ 5 h 214"/>
                <a:gd name="T6" fmla="*/ 1 w 226"/>
                <a:gd name="T7" fmla="*/ 4 h 214"/>
                <a:gd name="T8" fmla="*/ 3 w 226"/>
                <a:gd name="T9" fmla="*/ 4 h 214"/>
                <a:gd name="T10" fmla="*/ 3 w 226"/>
                <a:gd name="T11" fmla="*/ 3 h 214"/>
                <a:gd name="T12" fmla="*/ 5 w 226"/>
                <a:gd name="T13" fmla="*/ 3 h 214"/>
                <a:gd name="T14" fmla="*/ 5 w 226"/>
                <a:gd name="T15" fmla="*/ 2 h 214"/>
                <a:gd name="T16" fmla="*/ 5 w 226"/>
                <a:gd name="T17" fmla="*/ 1 h 214"/>
                <a:gd name="T18" fmla="*/ 3 w 226"/>
                <a:gd name="T19" fmla="*/ 1 h 214"/>
                <a:gd name="T20" fmla="*/ 2 w 226"/>
                <a:gd name="T21" fmla="*/ 0 h 214"/>
                <a:gd name="T22" fmla="*/ 1 w 226"/>
                <a:gd name="T23" fmla="*/ 3 h 214"/>
                <a:gd name="T24" fmla="*/ 1 w 226"/>
                <a:gd name="T25" fmla="*/ 3 h 214"/>
                <a:gd name="T26" fmla="*/ 0 w 226"/>
                <a:gd name="T27" fmla="*/ 4 h 21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6"/>
                <a:gd name="T43" fmla="*/ 0 h 214"/>
                <a:gd name="T44" fmla="*/ 226 w 226"/>
                <a:gd name="T45" fmla="*/ 214 h 21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6" h="214">
                  <a:moveTo>
                    <a:pt x="0" y="153"/>
                  </a:moveTo>
                  <a:lnTo>
                    <a:pt x="10" y="214"/>
                  </a:lnTo>
                  <a:lnTo>
                    <a:pt x="51" y="192"/>
                  </a:lnTo>
                  <a:lnTo>
                    <a:pt x="23" y="155"/>
                  </a:lnTo>
                  <a:lnTo>
                    <a:pt x="133" y="188"/>
                  </a:lnTo>
                  <a:lnTo>
                    <a:pt x="157" y="138"/>
                  </a:lnTo>
                  <a:lnTo>
                    <a:pt x="226" y="120"/>
                  </a:lnTo>
                  <a:lnTo>
                    <a:pt x="202" y="86"/>
                  </a:lnTo>
                  <a:lnTo>
                    <a:pt x="211" y="58"/>
                  </a:lnTo>
                  <a:lnTo>
                    <a:pt x="150" y="62"/>
                  </a:lnTo>
                  <a:lnTo>
                    <a:pt x="80" y="0"/>
                  </a:lnTo>
                  <a:lnTo>
                    <a:pt x="54" y="122"/>
                  </a:lnTo>
                  <a:lnTo>
                    <a:pt x="22" y="115"/>
                  </a:lnTo>
                  <a:lnTo>
                    <a:pt x="0" y="15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3" name="Freeform 368">
              <a:extLst>
                <a:ext uri="{FF2B5EF4-FFF2-40B4-BE49-F238E27FC236}">
                  <a16:creationId xmlns:a16="http://schemas.microsoft.com/office/drawing/2014/main" id="{2C6CD7E6-B66A-42BE-AE2A-BE8CB271A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0030" y="2670592"/>
              <a:ext cx="167072" cy="176360"/>
            </a:xfrm>
            <a:custGeom>
              <a:avLst/>
              <a:gdLst>
                <a:gd name="T0" fmla="*/ 0 w 240"/>
                <a:gd name="T1" fmla="*/ 3 h 268"/>
                <a:gd name="T2" fmla="*/ 1 w 240"/>
                <a:gd name="T3" fmla="*/ 4 h 268"/>
                <a:gd name="T4" fmla="*/ 0 w 240"/>
                <a:gd name="T5" fmla="*/ 6 h 268"/>
                <a:gd name="T6" fmla="*/ 2 w 240"/>
                <a:gd name="T7" fmla="*/ 6 h 268"/>
                <a:gd name="T8" fmla="*/ 3 w 240"/>
                <a:gd name="T9" fmla="*/ 5 h 268"/>
                <a:gd name="T10" fmla="*/ 3 w 240"/>
                <a:gd name="T11" fmla="*/ 4 h 268"/>
                <a:gd name="T12" fmla="*/ 5 w 240"/>
                <a:gd name="T13" fmla="*/ 2 h 268"/>
                <a:gd name="T14" fmla="*/ 5 w 240"/>
                <a:gd name="T15" fmla="*/ 1 h 268"/>
                <a:gd name="T16" fmla="*/ 5 w 240"/>
                <a:gd name="T17" fmla="*/ 0 h 268"/>
                <a:gd name="T18" fmla="*/ 5 w 240"/>
                <a:gd name="T19" fmla="*/ 0 h 268"/>
                <a:gd name="T20" fmla="*/ 3 w 240"/>
                <a:gd name="T21" fmla="*/ 1 h 268"/>
                <a:gd name="T22" fmla="*/ 3 w 240"/>
                <a:gd name="T23" fmla="*/ 2 h 268"/>
                <a:gd name="T24" fmla="*/ 2 w 240"/>
                <a:gd name="T25" fmla="*/ 1 h 268"/>
                <a:gd name="T26" fmla="*/ 0 w 240"/>
                <a:gd name="T27" fmla="*/ 3 h 26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0"/>
                <a:gd name="T43" fmla="*/ 0 h 268"/>
                <a:gd name="T44" fmla="*/ 240 w 240"/>
                <a:gd name="T45" fmla="*/ 268 h 26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0" h="268">
                  <a:moveTo>
                    <a:pt x="0" y="151"/>
                  </a:moveTo>
                  <a:lnTo>
                    <a:pt x="43" y="173"/>
                  </a:lnTo>
                  <a:lnTo>
                    <a:pt x="15" y="251"/>
                  </a:lnTo>
                  <a:lnTo>
                    <a:pt x="84" y="268"/>
                  </a:lnTo>
                  <a:lnTo>
                    <a:pt x="155" y="223"/>
                  </a:lnTo>
                  <a:lnTo>
                    <a:pt x="122" y="159"/>
                  </a:lnTo>
                  <a:lnTo>
                    <a:pt x="202" y="101"/>
                  </a:lnTo>
                  <a:lnTo>
                    <a:pt x="240" y="24"/>
                  </a:lnTo>
                  <a:lnTo>
                    <a:pt x="237" y="13"/>
                  </a:lnTo>
                  <a:lnTo>
                    <a:pt x="223" y="0"/>
                  </a:lnTo>
                  <a:lnTo>
                    <a:pt x="147" y="50"/>
                  </a:lnTo>
                  <a:lnTo>
                    <a:pt x="147" y="77"/>
                  </a:lnTo>
                  <a:lnTo>
                    <a:pt x="94" y="68"/>
                  </a:lnTo>
                  <a:lnTo>
                    <a:pt x="0" y="15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4" name="Freeform 369">
              <a:extLst>
                <a:ext uri="{FF2B5EF4-FFF2-40B4-BE49-F238E27FC236}">
                  <a16:creationId xmlns:a16="http://schemas.microsoft.com/office/drawing/2014/main" id="{A1E28ACE-FBD7-4E32-B0BE-FA21295EC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9168" y="2816785"/>
              <a:ext cx="88450" cy="141552"/>
            </a:xfrm>
            <a:custGeom>
              <a:avLst/>
              <a:gdLst>
                <a:gd name="T0" fmla="*/ 0 w 128"/>
                <a:gd name="T1" fmla="*/ 5 h 212"/>
                <a:gd name="T2" fmla="*/ 0 w 128"/>
                <a:gd name="T3" fmla="*/ 1 h 212"/>
                <a:gd name="T4" fmla="*/ 2 w 128"/>
                <a:gd name="T5" fmla="*/ 0 h 212"/>
                <a:gd name="T6" fmla="*/ 3 w 128"/>
                <a:gd name="T7" fmla="*/ 3 h 212"/>
                <a:gd name="T8" fmla="*/ 2 w 128"/>
                <a:gd name="T9" fmla="*/ 5 h 212"/>
                <a:gd name="T10" fmla="*/ 0 w 128"/>
                <a:gd name="T11" fmla="*/ 5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212"/>
                <a:gd name="T20" fmla="*/ 128 w 128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212">
                  <a:moveTo>
                    <a:pt x="0" y="212"/>
                  </a:moveTo>
                  <a:lnTo>
                    <a:pt x="13" y="45"/>
                  </a:lnTo>
                  <a:lnTo>
                    <a:pt x="84" y="0"/>
                  </a:lnTo>
                  <a:lnTo>
                    <a:pt x="128" y="129"/>
                  </a:lnTo>
                  <a:lnTo>
                    <a:pt x="82" y="189"/>
                  </a:lnTo>
                  <a:lnTo>
                    <a:pt x="0" y="21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5" name="Freeform 370">
              <a:extLst>
                <a:ext uri="{FF2B5EF4-FFF2-40B4-BE49-F238E27FC236}">
                  <a16:creationId xmlns:a16="http://schemas.microsoft.com/office/drawing/2014/main" id="{A9908784-C037-4723-95B2-3652F529B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3853" y="3331940"/>
              <a:ext cx="191641" cy="243655"/>
            </a:xfrm>
            <a:custGeom>
              <a:avLst/>
              <a:gdLst>
                <a:gd name="T0" fmla="*/ 0 w 274"/>
                <a:gd name="T1" fmla="*/ 2 h 369"/>
                <a:gd name="T2" fmla="*/ 1 w 274"/>
                <a:gd name="T3" fmla="*/ 3 h 369"/>
                <a:gd name="T4" fmla="*/ 1 w 274"/>
                <a:gd name="T5" fmla="*/ 5 h 369"/>
                <a:gd name="T6" fmla="*/ 3 w 274"/>
                <a:gd name="T7" fmla="*/ 4 h 369"/>
                <a:gd name="T8" fmla="*/ 4 w 274"/>
                <a:gd name="T9" fmla="*/ 5 h 369"/>
                <a:gd name="T10" fmla="*/ 5 w 274"/>
                <a:gd name="T11" fmla="*/ 7 h 369"/>
                <a:gd name="T12" fmla="*/ 4 w 274"/>
                <a:gd name="T13" fmla="*/ 9 h 369"/>
                <a:gd name="T14" fmla="*/ 6 w 274"/>
                <a:gd name="T15" fmla="*/ 8 h 369"/>
                <a:gd name="T16" fmla="*/ 5 w 274"/>
                <a:gd name="T17" fmla="*/ 5 h 369"/>
                <a:gd name="T18" fmla="*/ 3 w 274"/>
                <a:gd name="T19" fmla="*/ 3 h 369"/>
                <a:gd name="T20" fmla="*/ 4 w 274"/>
                <a:gd name="T21" fmla="*/ 2 h 369"/>
                <a:gd name="T22" fmla="*/ 3 w 274"/>
                <a:gd name="T23" fmla="*/ 1 h 369"/>
                <a:gd name="T24" fmla="*/ 2 w 274"/>
                <a:gd name="T25" fmla="*/ 0 h 369"/>
                <a:gd name="T26" fmla="*/ 1 w 274"/>
                <a:gd name="T27" fmla="*/ 0 h 369"/>
                <a:gd name="T28" fmla="*/ 1 w 274"/>
                <a:gd name="T29" fmla="*/ 1 h 369"/>
                <a:gd name="T30" fmla="*/ 1 w 274"/>
                <a:gd name="T31" fmla="*/ 1 h 369"/>
                <a:gd name="T32" fmla="*/ 0 w 274"/>
                <a:gd name="T33" fmla="*/ 2 h 3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74"/>
                <a:gd name="T52" fmla="*/ 0 h 369"/>
                <a:gd name="T53" fmla="*/ 274 w 274"/>
                <a:gd name="T54" fmla="*/ 369 h 3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74" h="369">
                  <a:moveTo>
                    <a:pt x="0" y="79"/>
                  </a:moveTo>
                  <a:lnTo>
                    <a:pt x="36" y="132"/>
                  </a:lnTo>
                  <a:lnTo>
                    <a:pt x="25" y="223"/>
                  </a:lnTo>
                  <a:lnTo>
                    <a:pt x="123" y="184"/>
                  </a:lnTo>
                  <a:lnTo>
                    <a:pt x="160" y="223"/>
                  </a:lnTo>
                  <a:lnTo>
                    <a:pt x="198" y="313"/>
                  </a:lnTo>
                  <a:lnTo>
                    <a:pt x="188" y="369"/>
                  </a:lnTo>
                  <a:lnTo>
                    <a:pt x="274" y="353"/>
                  </a:lnTo>
                  <a:lnTo>
                    <a:pt x="231" y="234"/>
                  </a:lnTo>
                  <a:lnTo>
                    <a:pt x="138" y="147"/>
                  </a:lnTo>
                  <a:lnTo>
                    <a:pt x="165" y="94"/>
                  </a:lnTo>
                  <a:lnTo>
                    <a:pt x="112" y="67"/>
                  </a:lnTo>
                  <a:lnTo>
                    <a:pt x="73" y="0"/>
                  </a:lnTo>
                  <a:lnTo>
                    <a:pt x="50" y="1"/>
                  </a:lnTo>
                  <a:lnTo>
                    <a:pt x="52" y="48"/>
                  </a:lnTo>
                  <a:lnTo>
                    <a:pt x="36" y="36"/>
                  </a:lnTo>
                  <a:lnTo>
                    <a:pt x="0" y="7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6" name="Freeform 371">
              <a:extLst>
                <a:ext uri="{FF2B5EF4-FFF2-40B4-BE49-F238E27FC236}">
                  <a16:creationId xmlns:a16="http://schemas.microsoft.com/office/drawing/2014/main" id="{C4F70D77-D1FD-41BA-B03E-5F97580ED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120" y="2399092"/>
              <a:ext cx="12285" cy="25526"/>
            </a:xfrm>
            <a:custGeom>
              <a:avLst/>
              <a:gdLst>
                <a:gd name="T0" fmla="*/ 0 w 18"/>
                <a:gd name="T1" fmla="*/ 1 h 38"/>
                <a:gd name="T2" fmla="*/ 0 w 18"/>
                <a:gd name="T3" fmla="*/ 0 h 38"/>
                <a:gd name="T4" fmla="*/ 0 w 18"/>
                <a:gd name="T5" fmla="*/ 1 h 38"/>
                <a:gd name="T6" fmla="*/ 0 w 18"/>
                <a:gd name="T7" fmla="*/ 1 h 3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"/>
                <a:gd name="T13" fmla="*/ 0 h 38"/>
                <a:gd name="T14" fmla="*/ 18 w 18"/>
                <a:gd name="T15" fmla="*/ 38 h 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" h="38">
                  <a:moveTo>
                    <a:pt x="0" y="30"/>
                  </a:moveTo>
                  <a:lnTo>
                    <a:pt x="13" y="0"/>
                  </a:lnTo>
                  <a:lnTo>
                    <a:pt x="18" y="38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7" name="Freeform 372">
              <a:extLst>
                <a:ext uri="{FF2B5EF4-FFF2-40B4-BE49-F238E27FC236}">
                  <a16:creationId xmlns:a16="http://schemas.microsoft.com/office/drawing/2014/main" id="{B1DF6A9E-BBC0-4CF7-A45D-913475939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3853" y="3807645"/>
              <a:ext cx="100735" cy="146192"/>
            </a:xfrm>
            <a:custGeom>
              <a:avLst/>
              <a:gdLst>
                <a:gd name="T0" fmla="*/ 0 w 142"/>
                <a:gd name="T1" fmla="*/ 0 h 221"/>
                <a:gd name="T2" fmla="*/ 1 w 142"/>
                <a:gd name="T3" fmla="*/ 0 h 221"/>
                <a:gd name="T4" fmla="*/ 1 w 142"/>
                <a:gd name="T5" fmla="*/ 1 h 221"/>
                <a:gd name="T6" fmla="*/ 2 w 142"/>
                <a:gd name="T7" fmla="*/ 0 h 221"/>
                <a:gd name="T8" fmla="*/ 3 w 142"/>
                <a:gd name="T9" fmla="*/ 1 h 221"/>
                <a:gd name="T10" fmla="*/ 3 w 142"/>
                <a:gd name="T11" fmla="*/ 5 h 221"/>
                <a:gd name="T12" fmla="*/ 3 w 142"/>
                <a:gd name="T13" fmla="*/ 5 h 221"/>
                <a:gd name="T14" fmla="*/ 1 w 142"/>
                <a:gd name="T15" fmla="*/ 4 h 221"/>
                <a:gd name="T16" fmla="*/ 0 w 142"/>
                <a:gd name="T17" fmla="*/ 0 h 2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2"/>
                <a:gd name="T28" fmla="*/ 0 h 221"/>
                <a:gd name="T29" fmla="*/ 142 w 142"/>
                <a:gd name="T30" fmla="*/ 221 h 22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2" h="221">
                  <a:moveTo>
                    <a:pt x="0" y="0"/>
                  </a:moveTo>
                  <a:lnTo>
                    <a:pt x="29" y="0"/>
                  </a:lnTo>
                  <a:lnTo>
                    <a:pt x="38" y="41"/>
                  </a:lnTo>
                  <a:lnTo>
                    <a:pt x="73" y="15"/>
                  </a:lnTo>
                  <a:lnTo>
                    <a:pt x="122" y="65"/>
                  </a:lnTo>
                  <a:lnTo>
                    <a:pt x="142" y="221"/>
                  </a:lnTo>
                  <a:lnTo>
                    <a:pt x="141" y="221"/>
                  </a:lnTo>
                  <a:lnTo>
                    <a:pt x="42" y="15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8" name="Freeform 373">
              <a:extLst>
                <a:ext uri="{FF2B5EF4-FFF2-40B4-BE49-F238E27FC236}">
                  <a16:creationId xmlns:a16="http://schemas.microsoft.com/office/drawing/2014/main" id="{444BF9D1-E17E-4DCA-8538-5D76D24BF1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919" y="3793722"/>
              <a:ext cx="253066" cy="176360"/>
            </a:xfrm>
            <a:custGeom>
              <a:avLst/>
              <a:gdLst>
                <a:gd name="T0" fmla="*/ 0 w 362"/>
                <a:gd name="T1" fmla="*/ 6 h 264"/>
                <a:gd name="T2" fmla="*/ 1 w 362"/>
                <a:gd name="T3" fmla="*/ 6 h 264"/>
                <a:gd name="T4" fmla="*/ 3 w 362"/>
                <a:gd name="T5" fmla="*/ 6 h 264"/>
                <a:gd name="T6" fmla="*/ 4 w 362"/>
                <a:gd name="T7" fmla="*/ 6 h 264"/>
                <a:gd name="T8" fmla="*/ 5 w 362"/>
                <a:gd name="T9" fmla="*/ 3 h 264"/>
                <a:gd name="T10" fmla="*/ 7 w 362"/>
                <a:gd name="T11" fmla="*/ 3 h 264"/>
                <a:gd name="T12" fmla="*/ 8 w 362"/>
                <a:gd name="T13" fmla="*/ 2 h 264"/>
                <a:gd name="T14" fmla="*/ 7 w 362"/>
                <a:gd name="T15" fmla="*/ 1 h 264"/>
                <a:gd name="T16" fmla="*/ 7 w 362"/>
                <a:gd name="T17" fmla="*/ 0 h 264"/>
                <a:gd name="T18" fmla="*/ 5 w 362"/>
                <a:gd name="T19" fmla="*/ 2 h 264"/>
                <a:gd name="T20" fmla="*/ 4 w 362"/>
                <a:gd name="T21" fmla="*/ 3 h 264"/>
                <a:gd name="T22" fmla="*/ 4 w 362"/>
                <a:gd name="T23" fmla="*/ 3 h 264"/>
                <a:gd name="T24" fmla="*/ 3 w 362"/>
                <a:gd name="T25" fmla="*/ 4 h 264"/>
                <a:gd name="T26" fmla="*/ 2 w 362"/>
                <a:gd name="T27" fmla="*/ 4 h 264"/>
                <a:gd name="T28" fmla="*/ 1 w 362"/>
                <a:gd name="T29" fmla="*/ 6 h 264"/>
                <a:gd name="T30" fmla="*/ 0 w 362"/>
                <a:gd name="T31" fmla="*/ 6 h 26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62"/>
                <a:gd name="T49" fmla="*/ 0 h 264"/>
                <a:gd name="T50" fmla="*/ 362 w 362"/>
                <a:gd name="T51" fmla="*/ 264 h 26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62" h="264">
                  <a:moveTo>
                    <a:pt x="0" y="235"/>
                  </a:moveTo>
                  <a:lnTo>
                    <a:pt x="33" y="264"/>
                  </a:lnTo>
                  <a:lnTo>
                    <a:pt x="143" y="253"/>
                  </a:lnTo>
                  <a:lnTo>
                    <a:pt x="182" y="238"/>
                  </a:lnTo>
                  <a:lnTo>
                    <a:pt x="234" y="115"/>
                  </a:lnTo>
                  <a:lnTo>
                    <a:pt x="299" y="120"/>
                  </a:lnTo>
                  <a:lnTo>
                    <a:pt x="362" y="78"/>
                  </a:lnTo>
                  <a:lnTo>
                    <a:pt x="304" y="45"/>
                  </a:lnTo>
                  <a:lnTo>
                    <a:pt x="284" y="0"/>
                  </a:lnTo>
                  <a:lnTo>
                    <a:pt x="210" y="82"/>
                  </a:lnTo>
                  <a:lnTo>
                    <a:pt x="185" y="128"/>
                  </a:lnTo>
                  <a:lnTo>
                    <a:pt x="163" y="103"/>
                  </a:lnTo>
                  <a:lnTo>
                    <a:pt x="120" y="168"/>
                  </a:lnTo>
                  <a:lnTo>
                    <a:pt x="70" y="177"/>
                  </a:lnTo>
                  <a:lnTo>
                    <a:pt x="56" y="238"/>
                  </a:lnTo>
                  <a:lnTo>
                    <a:pt x="0" y="23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9" name="Freeform 374">
              <a:extLst>
                <a:ext uri="{FF2B5EF4-FFF2-40B4-BE49-F238E27FC236}">
                  <a16:creationId xmlns:a16="http://schemas.microsoft.com/office/drawing/2014/main" id="{05941560-7434-4A70-B27A-8316A3AC5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710" y="2324835"/>
              <a:ext cx="847645" cy="387527"/>
            </a:xfrm>
            <a:custGeom>
              <a:avLst/>
              <a:gdLst>
                <a:gd name="T0" fmla="*/ 0 w 1209"/>
                <a:gd name="T1" fmla="*/ 4 h 587"/>
                <a:gd name="T2" fmla="*/ 1 w 1209"/>
                <a:gd name="T3" fmla="*/ 6 h 587"/>
                <a:gd name="T4" fmla="*/ 2 w 1209"/>
                <a:gd name="T5" fmla="*/ 6 h 587"/>
                <a:gd name="T6" fmla="*/ 3 w 1209"/>
                <a:gd name="T7" fmla="*/ 9 h 587"/>
                <a:gd name="T8" fmla="*/ 7 w 1209"/>
                <a:gd name="T9" fmla="*/ 10 h 587"/>
                <a:gd name="T10" fmla="*/ 8 w 1209"/>
                <a:gd name="T11" fmla="*/ 12 h 587"/>
                <a:gd name="T12" fmla="*/ 11 w 1209"/>
                <a:gd name="T13" fmla="*/ 12 h 587"/>
                <a:gd name="T14" fmla="*/ 15 w 1209"/>
                <a:gd name="T15" fmla="*/ 14 h 587"/>
                <a:gd name="T16" fmla="*/ 20 w 1209"/>
                <a:gd name="T17" fmla="*/ 12 h 587"/>
                <a:gd name="T18" fmla="*/ 21 w 1209"/>
                <a:gd name="T19" fmla="*/ 11 h 587"/>
                <a:gd name="T20" fmla="*/ 21 w 1209"/>
                <a:gd name="T21" fmla="*/ 9 h 587"/>
                <a:gd name="T22" fmla="*/ 23 w 1209"/>
                <a:gd name="T23" fmla="*/ 10 h 587"/>
                <a:gd name="T24" fmla="*/ 26 w 1209"/>
                <a:gd name="T25" fmla="*/ 7 h 587"/>
                <a:gd name="T26" fmla="*/ 28 w 1209"/>
                <a:gd name="T27" fmla="*/ 7 h 587"/>
                <a:gd name="T28" fmla="*/ 27 w 1209"/>
                <a:gd name="T29" fmla="*/ 5 h 587"/>
                <a:gd name="T30" fmla="*/ 25 w 1209"/>
                <a:gd name="T31" fmla="*/ 6 h 587"/>
                <a:gd name="T32" fmla="*/ 25 w 1209"/>
                <a:gd name="T33" fmla="*/ 4 h 587"/>
                <a:gd name="T34" fmla="*/ 25 w 1209"/>
                <a:gd name="T35" fmla="*/ 3 h 587"/>
                <a:gd name="T36" fmla="*/ 24 w 1209"/>
                <a:gd name="T37" fmla="*/ 3 h 587"/>
                <a:gd name="T38" fmla="*/ 19 w 1209"/>
                <a:gd name="T39" fmla="*/ 4 h 587"/>
                <a:gd name="T40" fmla="*/ 16 w 1209"/>
                <a:gd name="T41" fmla="*/ 2 h 587"/>
                <a:gd name="T42" fmla="*/ 13 w 1209"/>
                <a:gd name="T43" fmla="*/ 2 h 587"/>
                <a:gd name="T44" fmla="*/ 13 w 1209"/>
                <a:gd name="T45" fmla="*/ 1 h 587"/>
                <a:gd name="T46" fmla="*/ 10 w 1209"/>
                <a:gd name="T47" fmla="*/ 0 h 587"/>
                <a:gd name="T48" fmla="*/ 9 w 1209"/>
                <a:gd name="T49" fmla="*/ 1 h 587"/>
                <a:gd name="T50" fmla="*/ 9 w 1209"/>
                <a:gd name="T51" fmla="*/ 3 h 587"/>
                <a:gd name="T52" fmla="*/ 4 w 1209"/>
                <a:gd name="T53" fmla="*/ 2 h 587"/>
                <a:gd name="T54" fmla="*/ 0 w 1209"/>
                <a:gd name="T55" fmla="*/ 4 h 58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209"/>
                <a:gd name="T85" fmla="*/ 0 h 587"/>
                <a:gd name="T86" fmla="*/ 1209 w 1209"/>
                <a:gd name="T87" fmla="*/ 587 h 58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209" h="587">
                  <a:moveTo>
                    <a:pt x="0" y="184"/>
                  </a:moveTo>
                  <a:lnTo>
                    <a:pt x="39" y="242"/>
                  </a:lnTo>
                  <a:lnTo>
                    <a:pt x="94" y="265"/>
                  </a:lnTo>
                  <a:lnTo>
                    <a:pt x="113" y="389"/>
                  </a:lnTo>
                  <a:lnTo>
                    <a:pt x="282" y="439"/>
                  </a:lnTo>
                  <a:lnTo>
                    <a:pt x="353" y="526"/>
                  </a:lnTo>
                  <a:lnTo>
                    <a:pt x="494" y="522"/>
                  </a:lnTo>
                  <a:lnTo>
                    <a:pt x="651" y="587"/>
                  </a:lnTo>
                  <a:lnTo>
                    <a:pt x="856" y="526"/>
                  </a:lnTo>
                  <a:lnTo>
                    <a:pt x="920" y="477"/>
                  </a:lnTo>
                  <a:lnTo>
                    <a:pt x="920" y="408"/>
                  </a:lnTo>
                  <a:lnTo>
                    <a:pt x="979" y="416"/>
                  </a:lnTo>
                  <a:lnTo>
                    <a:pt x="1110" y="318"/>
                  </a:lnTo>
                  <a:lnTo>
                    <a:pt x="1209" y="312"/>
                  </a:lnTo>
                  <a:lnTo>
                    <a:pt x="1162" y="238"/>
                  </a:lnTo>
                  <a:lnTo>
                    <a:pt x="1065" y="257"/>
                  </a:lnTo>
                  <a:lnTo>
                    <a:pt x="1064" y="174"/>
                  </a:lnTo>
                  <a:lnTo>
                    <a:pt x="1088" y="127"/>
                  </a:lnTo>
                  <a:lnTo>
                    <a:pt x="1018" y="115"/>
                  </a:lnTo>
                  <a:lnTo>
                    <a:pt x="838" y="167"/>
                  </a:lnTo>
                  <a:lnTo>
                    <a:pt x="677" y="90"/>
                  </a:lnTo>
                  <a:lnTo>
                    <a:pt x="576" y="101"/>
                  </a:lnTo>
                  <a:lnTo>
                    <a:pt x="539" y="39"/>
                  </a:lnTo>
                  <a:lnTo>
                    <a:pt x="439" y="0"/>
                  </a:lnTo>
                  <a:lnTo>
                    <a:pt x="386" y="42"/>
                  </a:lnTo>
                  <a:lnTo>
                    <a:pt x="383" y="126"/>
                  </a:lnTo>
                  <a:lnTo>
                    <a:pt x="153" y="89"/>
                  </a:lnTo>
                  <a:lnTo>
                    <a:pt x="0" y="18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0" name="Freeform 375">
              <a:extLst>
                <a:ext uri="{FF2B5EF4-FFF2-40B4-BE49-F238E27FC236}">
                  <a16:creationId xmlns:a16="http://schemas.microsoft.com/office/drawing/2014/main" id="{C8C2237E-BAAA-411E-938B-F900ACE5A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3961" y="3257683"/>
              <a:ext cx="206383" cy="252936"/>
            </a:xfrm>
            <a:custGeom>
              <a:avLst/>
              <a:gdLst>
                <a:gd name="T0" fmla="*/ 0 w 294"/>
                <a:gd name="T1" fmla="*/ 6 h 383"/>
                <a:gd name="T2" fmla="*/ 1 w 294"/>
                <a:gd name="T3" fmla="*/ 9 h 383"/>
                <a:gd name="T4" fmla="*/ 3 w 294"/>
                <a:gd name="T5" fmla="*/ 9 h 383"/>
                <a:gd name="T6" fmla="*/ 5 w 294"/>
                <a:gd name="T7" fmla="*/ 6 h 383"/>
                <a:gd name="T8" fmla="*/ 5 w 294"/>
                <a:gd name="T9" fmla="*/ 5 h 383"/>
                <a:gd name="T10" fmla="*/ 7 w 294"/>
                <a:gd name="T11" fmla="*/ 3 h 383"/>
                <a:gd name="T12" fmla="*/ 7 w 294"/>
                <a:gd name="T13" fmla="*/ 3 h 383"/>
                <a:gd name="T14" fmla="*/ 6 w 294"/>
                <a:gd name="T15" fmla="*/ 1 h 383"/>
                <a:gd name="T16" fmla="*/ 4 w 294"/>
                <a:gd name="T17" fmla="*/ 0 h 383"/>
                <a:gd name="T18" fmla="*/ 3 w 294"/>
                <a:gd name="T19" fmla="*/ 0 h 383"/>
                <a:gd name="T20" fmla="*/ 4 w 294"/>
                <a:gd name="T21" fmla="*/ 1 h 383"/>
                <a:gd name="T22" fmla="*/ 3 w 294"/>
                <a:gd name="T23" fmla="*/ 2 h 383"/>
                <a:gd name="T24" fmla="*/ 3 w 294"/>
                <a:gd name="T25" fmla="*/ 3 h 383"/>
                <a:gd name="T26" fmla="*/ 3 w 294"/>
                <a:gd name="T27" fmla="*/ 5 h 383"/>
                <a:gd name="T28" fmla="*/ 0 w 294"/>
                <a:gd name="T29" fmla="*/ 6 h 38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94"/>
                <a:gd name="T46" fmla="*/ 0 h 383"/>
                <a:gd name="T47" fmla="*/ 294 w 294"/>
                <a:gd name="T48" fmla="*/ 383 h 38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94" h="383">
                  <a:moveTo>
                    <a:pt x="0" y="270"/>
                  </a:moveTo>
                  <a:lnTo>
                    <a:pt x="40" y="383"/>
                  </a:lnTo>
                  <a:lnTo>
                    <a:pt x="109" y="364"/>
                  </a:lnTo>
                  <a:lnTo>
                    <a:pt x="218" y="269"/>
                  </a:lnTo>
                  <a:lnTo>
                    <a:pt x="217" y="223"/>
                  </a:lnTo>
                  <a:lnTo>
                    <a:pt x="289" y="139"/>
                  </a:lnTo>
                  <a:lnTo>
                    <a:pt x="294" y="114"/>
                  </a:lnTo>
                  <a:lnTo>
                    <a:pt x="255" y="64"/>
                  </a:lnTo>
                  <a:lnTo>
                    <a:pt x="164" y="0"/>
                  </a:lnTo>
                  <a:lnTo>
                    <a:pt x="141" y="1"/>
                  </a:lnTo>
                  <a:lnTo>
                    <a:pt x="153" y="36"/>
                  </a:lnTo>
                  <a:lnTo>
                    <a:pt x="122" y="101"/>
                  </a:lnTo>
                  <a:lnTo>
                    <a:pt x="141" y="134"/>
                  </a:lnTo>
                  <a:lnTo>
                    <a:pt x="111" y="226"/>
                  </a:lnTo>
                  <a:lnTo>
                    <a:pt x="0" y="27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2" name="Freeform 376">
              <a:extLst>
                <a:ext uri="{FF2B5EF4-FFF2-40B4-BE49-F238E27FC236}">
                  <a16:creationId xmlns:a16="http://schemas.microsoft.com/office/drawing/2014/main" id="{2E296538-84BD-490F-8C65-244E7FCFA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5784" y="3088285"/>
              <a:ext cx="211297" cy="120666"/>
            </a:xfrm>
            <a:custGeom>
              <a:avLst/>
              <a:gdLst>
                <a:gd name="T0" fmla="*/ 0 w 305"/>
                <a:gd name="T1" fmla="*/ 2 h 184"/>
                <a:gd name="T2" fmla="*/ 1 w 305"/>
                <a:gd name="T3" fmla="*/ 0 h 184"/>
                <a:gd name="T4" fmla="*/ 4 w 305"/>
                <a:gd name="T5" fmla="*/ 1 h 184"/>
                <a:gd name="T6" fmla="*/ 5 w 305"/>
                <a:gd name="T7" fmla="*/ 3 h 184"/>
                <a:gd name="T8" fmla="*/ 7 w 305"/>
                <a:gd name="T9" fmla="*/ 3 h 184"/>
                <a:gd name="T10" fmla="*/ 7 w 305"/>
                <a:gd name="T11" fmla="*/ 4 h 184"/>
                <a:gd name="T12" fmla="*/ 2 w 305"/>
                <a:gd name="T13" fmla="*/ 3 h 184"/>
                <a:gd name="T14" fmla="*/ 0 w 305"/>
                <a:gd name="T15" fmla="*/ 2 h 1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5"/>
                <a:gd name="T25" fmla="*/ 0 h 184"/>
                <a:gd name="T26" fmla="*/ 305 w 305"/>
                <a:gd name="T27" fmla="*/ 184 h 1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5" h="184">
                  <a:moveTo>
                    <a:pt x="0" y="72"/>
                  </a:moveTo>
                  <a:lnTo>
                    <a:pt x="39" y="0"/>
                  </a:lnTo>
                  <a:lnTo>
                    <a:pt x="158" y="46"/>
                  </a:lnTo>
                  <a:lnTo>
                    <a:pt x="223" y="117"/>
                  </a:lnTo>
                  <a:lnTo>
                    <a:pt x="305" y="117"/>
                  </a:lnTo>
                  <a:lnTo>
                    <a:pt x="302" y="184"/>
                  </a:lnTo>
                  <a:lnTo>
                    <a:pt x="102" y="141"/>
                  </a:lnTo>
                  <a:lnTo>
                    <a:pt x="0" y="7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3" name="Freeform 377">
              <a:extLst>
                <a:ext uri="{FF2B5EF4-FFF2-40B4-BE49-F238E27FC236}">
                  <a16:creationId xmlns:a16="http://schemas.microsoft.com/office/drawing/2014/main" id="{9B3EE8D7-CAD3-4919-B828-F9421C554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6697" y="2280745"/>
              <a:ext cx="95820" cy="99783"/>
            </a:xfrm>
            <a:custGeom>
              <a:avLst/>
              <a:gdLst>
                <a:gd name="T0" fmla="*/ 0 w 138"/>
                <a:gd name="T1" fmla="*/ 3 h 148"/>
                <a:gd name="T2" fmla="*/ 1 w 138"/>
                <a:gd name="T3" fmla="*/ 2 h 148"/>
                <a:gd name="T4" fmla="*/ 1 w 138"/>
                <a:gd name="T5" fmla="*/ 2 h 148"/>
                <a:gd name="T6" fmla="*/ 1 w 138"/>
                <a:gd name="T7" fmla="*/ 1 h 148"/>
                <a:gd name="T8" fmla="*/ 2 w 138"/>
                <a:gd name="T9" fmla="*/ 1 h 148"/>
                <a:gd name="T10" fmla="*/ 2 w 138"/>
                <a:gd name="T11" fmla="*/ 0 h 148"/>
                <a:gd name="T12" fmla="*/ 3 w 138"/>
                <a:gd name="T13" fmla="*/ 0 h 148"/>
                <a:gd name="T14" fmla="*/ 3 w 138"/>
                <a:gd name="T15" fmla="*/ 1 h 148"/>
                <a:gd name="T16" fmla="*/ 2 w 138"/>
                <a:gd name="T17" fmla="*/ 2 h 148"/>
                <a:gd name="T18" fmla="*/ 2 w 138"/>
                <a:gd name="T19" fmla="*/ 3 h 148"/>
                <a:gd name="T20" fmla="*/ 1 w 138"/>
                <a:gd name="T21" fmla="*/ 3 h 148"/>
                <a:gd name="T22" fmla="*/ 0 w 138"/>
                <a:gd name="T23" fmla="*/ 3 h 14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8"/>
                <a:gd name="T37" fmla="*/ 0 h 148"/>
                <a:gd name="T38" fmla="*/ 138 w 138"/>
                <a:gd name="T39" fmla="*/ 148 h 14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8" h="148">
                  <a:moveTo>
                    <a:pt x="0" y="111"/>
                  </a:moveTo>
                  <a:lnTo>
                    <a:pt x="54" y="92"/>
                  </a:lnTo>
                  <a:lnTo>
                    <a:pt x="29" y="76"/>
                  </a:lnTo>
                  <a:lnTo>
                    <a:pt x="53" y="23"/>
                  </a:lnTo>
                  <a:lnTo>
                    <a:pt x="75" y="57"/>
                  </a:lnTo>
                  <a:lnTo>
                    <a:pt x="76" y="0"/>
                  </a:lnTo>
                  <a:lnTo>
                    <a:pt x="138" y="0"/>
                  </a:lnTo>
                  <a:lnTo>
                    <a:pt x="134" y="57"/>
                  </a:lnTo>
                  <a:lnTo>
                    <a:pt x="93" y="79"/>
                  </a:lnTo>
                  <a:lnTo>
                    <a:pt x="95" y="148"/>
                  </a:lnTo>
                  <a:lnTo>
                    <a:pt x="57" y="106"/>
                  </a:lnTo>
                  <a:lnTo>
                    <a:pt x="0" y="11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4" name="Freeform 378">
              <a:extLst>
                <a:ext uri="{FF2B5EF4-FFF2-40B4-BE49-F238E27FC236}">
                  <a16:creationId xmlns:a16="http://schemas.microsoft.com/office/drawing/2014/main" id="{03BD9814-7BB9-4C19-9052-34785F763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2850" y="5251007"/>
              <a:ext cx="208839" cy="211167"/>
            </a:xfrm>
            <a:custGeom>
              <a:avLst/>
              <a:gdLst>
                <a:gd name="T0" fmla="*/ 0 w 298"/>
                <a:gd name="T1" fmla="*/ 6 h 322"/>
                <a:gd name="T2" fmla="*/ 1 w 298"/>
                <a:gd name="T3" fmla="*/ 4 h 322"/>
                <a:gd name="T4" fmla="*/ 4 w 298"/>
                <a:gd name="T5" fmla="*/ 3 h 322"/>
                <a:gd name="T6" fmla="*/ 5 w 298"/>
                <a:gd name="T7" fmla="*/ 0 h 322"/>
                <a:gd name="T8" fmla="*/ 6 w 298"/>
                <a:gd name="T9" fmla="*/ 1 h 322"/>
                <a:gd name="T10" fmla="*/ 7 w 298"/>
                <a:gd name="T11" fmla="*/ 0 h 322"/>
                <a:gd name="T12" fmla="*/ 7 w 298"/>
                <a:gd name="T13" fmla="*/ 1 h 322"/>
                <a:gd name="T14" fmla="*/ 6 w 298"/>
                <a:gd name="T15" fmla="*/ 3 h 322"/>
                <a:gd name="T16" fmla="*/ 6 w 298"/>
                <a:gd name="T17" fmla="*/ 4 h 322"/>
                <a:gd name="T18" fmla="*/ 4 w 298"/>
                <a:gd name="T19" fmla="*/ 4 h 322"/>
                <a:gd name="T20" fmla="*/ 4 w 298"/>
                <a:gd name="T21" fmla="*/ 6 h 322"/>
                <a:gd name="T22" fmla="*/ 2 w 298"/>
                <a:gd name="T23" fmla="*/ 7 h 322"/>
                <a:gd name="T24" fmla="*/ 0 w 298"/>
                <a:gd name="T25" fmla="*/ 6 h 3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98"/>
                <a:gd name="T40" fmla="*/ 0 h 322"/>
                <a:gd name="T41" fmla="*/ 298 w 298"/>
                <a:gd name="T42" fmla="*/ 322 h 3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98" h="322">
                  <a:moveTo>
                    <a:pt x="0" y="281"/>
                  </a:moveTo>
                  <a:lnTo>
                    <a:pt x="63" y="182"/>
                  </a:lnTo>
                  <a:lnTo>
                    <a:pt x="172" y="109"/>
                  </a:lnTo>
                  <a:lnTo>
                    <a:pt x="223" y="0"/>
                  </a:lnTo>
                  <a:lnTo>
                    <a:pt x="256" y="32"/>
                  </a:lnTo>
                  <a:lnTo>
                    <a:pt x="293" y="17"/>
                  </a:lnTo>
                  <a:lnTo>
                    <a:pt x="298" y="55"/>
                  </a:lnTo>
                  <a:lnTo>
                    <a:pt x="242" y="134"/>
                  </a:lnTo>
                  <a:lnTo>
                    <a:pt x="252" y="167"/>
                  </a:lnTo>
                  <a:lnTo>
                    <a:pt x="190" y="180"/>
                  </a:lnTo>
                  <a:lnTo>
                    <a:pt x="161" y="289"/>
                  </a:lnTo>
                  <a:lnTo>
                    <a:pt x="96" y="322"/>
                  </a:lnTo>
                  <a:lnTo>
                    <a:pt x="0" y="28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5" name="Freeform 379">
              <a:extLst>
                <a:ext uri="{FF2B5EF4-FFF2-40B4-BE49-F238E27FC236}">
                  <a16:creationId xmlns:a16="http://schemas.microsoft.com/office/drawing/2014/main" id="{A9185504-A96A-4943-9872-B05B65221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7466" y="5042160"/>
              <a:ext cx="154788" cy="234372"/>
            </a:xfrm>
            <a:custGeom>
              <a:avLst/>
              <a:gdLst>
                <a:gd name="T0" fmla="*/ 0 w 221"/>
                <a:gd name="T1" fmla="*/ 0 h 353"/>
                <a:gd name="T2" fmla="*/ 1 w 221"/>
                <a:gd name="T3" fmla="*/ 1 h 353"/>
                <a:gd name="T4" fmla="*/ 2 w 221"/>
                <a:gd name="T5" fmla="*/ 3 h 353"/>
                <a:gd name="T6" fmla="*/ 3 w 221"/>
                <a:gd name="T7" fmla="*/ 3 h 353"/>
                <a:gd name="T8" fmla="*/ 3 w 221"/>
                <a:gd name="T9" fmla="*/ 3 h 353"/>
                <a:gd name="T10" fmla="*/ 3 w 221"/>
                <a:gd name="T11" fmla="*/ 4 h 353"/>
                <a:gd name="T12" fmla="*/ 5 w 221"/>
                <a:gd name="T13" fmla="*/ 4 h 353"/>
                <a:gd name="T14" fmla="*/ 5 w 221"/>
                <a:gd name="T15" fmla="*/ 5 h 353"/>
                <a:gd name="T16" fmla="*/ 4 w 221"/>
                <a:gd name="T17" fmla="*/ 6 h 353"/>
                <a:gd name="T18" fmla="*/ 3 w 221"/>
                <a:gd name="T19" fmla="*/ 8 h 353"/>
                <a:gd name="T20" fmla="*/ 2 w 221"/>
                <a:gd name="T21" fmla="*/ 8 h 353"/>
                <a:gd name="T22" fmla="*/ 2 w 221"/>
                <a:gd name="T23" fmla="*/ 7 h 353"/>
                <a:gd name="T24" fmla="*/ 1 w 221"/>
                <a:gd name="T25" fmla="*/ 6 h 353"/>
                <a:gd name="T26" fmla="*/ 2 w 221"/>
                <a:gd name="T27" fmla="*/ 4 h 353"/>
                <a:gd name="T28" fmla="*/ 2 w 221"/>
                <a:gd name="T29" fmla="*/ 3 h 353"/>
                <a:gd name="T30" fmla="*/ 0 w 221"/>
                <a:gd name="T31" fmla="*/ 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1"/>
                <a:gd name="T49" fmla="*/ 0 h 353"/>
                <a:gd name="T50" fmla="*/ 221 w 221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1" h="353">
                  <a:moveTo>
                    <a:pt x="0" y="0"/>
                  </a:moveTo>
                  <a:lnTo>
                    <a:pt x="63" y="39"/>
                  </a:lnTo>
                  <a:lnTo>
                    <a:pt x="75" y="117"/>
                  </a:lnTo>
                  <a:lnTo>
                    <a:pt x="104" y="139"/>
                  </a:lnTo>
                  <a:lnTo>
                    <a:pt x="119" y="106"/>
                  </a:lnTo>
                  <a:lnTo>
                    <a:pt x="132" y="161"/>
                  </a:lnTo>
                  <a:lnTo>
                    <a:pt x="221" y="161"/>
                  </a:lnTo>
                  <a:lnTo>
                    <a:pt x="204" y="238"/>
                  </a:lnTo>
                  <a:lnTo>
                    <a:pt x="159" y="250"/>
                  </a:lnTo>
                  <a:lnTo>
                    <a:pt x="120" y="351"/>
                  </a:lnTo>
                  <a:lnTo>
                    <a:pt x="78" y="353"/>
                  </a:lnTo>
                  <a:lnTo>
                    <a:pt x="96" y="316"/>
                  </a:lnTo>
                  <a:lnTo>
                    <a:pt x="41" y="244"/>
                  </a:lnTo>
                  <a:lnTo>
                    <a:pt x="86" y="179"/>
                  </a:lnTo>
                  <a:lnTo>
                    <a:pt x="78" y="12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6" name="Freeform 380">
              <a:extLst>
                <a:ext uri="{FF2B5EF4-FFF2-40B4-BE49-F238E27FC236}">
                  <a16:creationId xmlns:a16="http://schemas.microsoft.com/office/drawing/2014/main" id="{D814052A-7BD8-4D91-8663-1F51F67CA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8464" y="1470885"/>
              <a:ext cx="690400" cy="610296"/>
            </a:xfrm>
            <a:custGeom>
              <a:avLst/>
              <a:gdLst>
                <a:gd name="T0" fmla="*/ 0 w 989"/>
                <a:gd name="T1" fmla="*/ 17 h 922"/>
                <a:gd name="T2" fmla="*/ 2 w 989"/>
                <a:gd name="T3" fmla="*/ 17 h 922"/>
                <a:gd name="T4" fmla="*/ 1 w 989"/>
                <a:gd name="T5" fmla="*/ 18 h 922"/>
                <a:gd name="T6" fmla="*/ 2 w 989"/>
                <a:gd name="T7" fmla="*/ 18 h 922"/>
                <a:gd name="T8" fmla="*/ 1 w 989"/>
                <a:gd name="T9" fmla="*/ 19 h 922"/>
                <a:gd name="T10" fmla="*/ 3 w 989"/>
                <a:gd name="T11" fmla="*/ 21 h 922"/>
                <a:gd name="T12" fmla="*/ 5 w 989"/>
                <a:gd name="T13" fmla="*/ 19 h 922"/>
                <a:gd name="T14" fmla="*/ 7 w 989"/>
                <a:gd name="T15" fmla="*/ 19 h 922"/>
                <a:gd name="T16" fmla="*/ 7 w 989"/>
                <a:gd name="T17" fmla="*/ 17 h 922"/>
                <a:gd name="T18" fmla="*/ 6 w 989"/>
                <a:gd name="T19" fmla="*/ 13 h 922"/>
                <a:gd name="T20" fmla="*/ 8 w 989"/>
                <a:gd name="T21" fmla="*/ 11 h 922"/>
                <a:gd name="T22" fmla="*/ 10 w 989"/>
                <a:gd name="T23" fmla="*/ 7 h 922"/>
                <a:gd name="T24" fmla="*/ 11 w 989"/>
                <a:gd name="T25" fmla="*/ 5 h 922"/>
                <a:gd name="T26" fmla="*/ 13 w 989"/>
                <a:gd name="T27" fmla="*/ 5 h 922"/>
                <a:gd name="T28" fmla="*/ 14 w 989"/>
                <a:gd name="T29" fmla="*/ 4 h 922"/>
                <a:gd name="T30" fmla="*/ 15 w 989"/>
                <a:gd name="T31" fmla="*/ 4 h 922"/>
                <a:gd name="T32" fmla="*/ 18 w 989"/>
                <a:gd name="T33" fmla="*/ 4 h 922"/>
                <a:gd name="T34" fmla="*/ 20 w 989"/>
                <a:gd name="T35" fmla="*/ 2 h 922"/>
                <a:gd name="T36" fmla="*/ 21 w 989"/>
                <a:gd name="T37" fmla="*/ 4 h 922"/>
                <a:gd name="T38" fmla="*/ 22 w 989"/>
                <a:gd name="T39" fmla="*/ 3 h 922"/>
                <a:gd name="T40" fmla="*/ 21 w 989"/>
                <a:gd name="T41" fmla="*/ 2 h 922"/>
                <a:gd name="T42" fmla="*/ 21 w 989"/>
                <a:gd name="T43" fmla="*/ 0 h 922"/>
                <a:gd name="T44" fmla="*/ 20 w 989"/>
                <a:gd name="T45" fmla="*/ 0 h 922"/>
                <a:gd name="T46" fmla="*/ 19 w 989"/>
                <a:gd name="T47" fmla="*/ 1 h 922"/>
                <a:gd name="T48" fmla="*/ 19 w 989"/>
                <a:gd name="T49" fmla="*/ 0 h 922"/>
                <a:gd name="T50" fmla="*/ 18 w 989"/>
                <a:gd name="T51" fmla="*/ 0 h 922"/>
                <a:gd name="T52" fmla="*/ 16 w 989"/>
                <a:gd name="T53" fmla="*/ 2 h 922"/>
                <a:gd name="T54" fmla="*/ 15 w 989"/>
                <a:gd name="T55" fmla="*/ 3 h 922"/>
                <a:gd name="T56" fmla="*/ 13 w 989"/>
                <a:gd name="T57" fmla="*/ 3 h 922"/>
                <a:gd name="T58" fmla="*/ 13 w 989"/>
                <a:gd name="T59" fmla="*/ 3 h 922"/>
                <a:gd name="T60" fmla="*/ 13 w 989"/>
                <a:gd name="T61" fmla="*/ 3 h 922"/>
                <a:gd name="T62" fmla="*/ 11 w 989"/>
                <a:gd name="T63" fmla="*/ 4 h 922"/>
                <a:gd name="T64" fmla="*/ 11 w 989"/>
                <a:gd name="T65" fmla="*/ 5 h 922"/>
                <a:gd name="T66" fmla="*/ 9 w 989"/>
                <a:gd name="T67" fmla="*/ 6 h 922"/>
                <a:gd name="T68" fmla="*/ 7 w 989"/>
                <a:gd name="T69" fmla="*/ 8 h 922"/>
                <a:gd name="T70" fmla="*/ 4 w 989"/>
                <a:gd name="T71" fmla="*/ 13 h 922"/>
                <a:gd name="T72" fmla="*/ 5 w 989"/>
                <a:gd name="T73" fmla="*/ 13 h 922"/>
                <a:gd name="T74" fmla="*/ 2 w 989"/>
                <a:gd name="T75" fmla="*/ 14 h 922"/>
                <a:gd name="T76" fmla="*/ 1 w 989"/>
                <a:gd name="T77" fmla="*/ 15 h 922"/>
                <a:gd name="T78" fmla="*/ 0 w 989"/>
                <a:gd name="T79" fmla="*/ 15 h 922"/>
                <a:gd name="T80" fmla="*/ 0 w 989"/>
                <a:gd name="T81" fmla="*/ 16 h 92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989"/>
                <a:gd name="T124" fmla="*/ 0 h 922"/>
                <a:gd name="T125" fmla="*/ 989 w 989"/>
                <a:gd name="T126" fmla="*/ 922 h 92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989" h="922">
                  <a:moveTo>
                    <a:pt x="0" y="688"/>
                  </a:moveTo>
                  <a:lnTo>
                    <a:pt x="4" y="727"/>
                  </a:lnTo>
                  <a:lnTo>
                    <a:pt x="91" y="702"/>
                  </a:lnTo>
                  <a:lnTo>
                    <a:pt x="97" y="717"/>
                  </a:lnTo>
                  <a:lnTo>
                    <a:pt x="3" y="741"/>
                  </a:lnTo>
                  <a:lnTo>
                    <a:pt x="27" y="757"/>
                  </a:lnTo>
                  <a:lnTo>
                    <a:pt x="17" y="807"/>
                  </a:lnTo>
                  <a:lnTo>
                    <a:pt x="80" y="764"/>
                  </a:lnTo>
                  <a:lnTo>
                    <a:pt x="12" y="834"/>
                  </a:lnTo>
                  <a:lnTo>
                    <a:pt x="50" y="834"/>
                  </a:lnTo>
                  <a:lnTo>
                    <a:pt x="27" y="895"/>
                  </a:lnTo>
                  <a:lnTo>
                    <a:pt x="121" y="922"/>
                  </a:lnTo>
                  <a:lnTo>
                    <a:pt x="196" y="863"/>
                  </a:lnTo>
                  <a:lnTo>
                    <a:pt x="213" y="809"/>
                  </a:lnTo>
                  <a:lnTo>
                    <a:pt x="235" y="863"/>
                  </a:lnTo>
                  <a:lnTo>
                    <a:pt x="281" y="795"/>
                  </a:lnTo>
                  <a:lnTo>
                    <a:pt x="270" y="737"/>
                  </a:lnTo>
                  <a:lnTo>
                    <a:pt x="292" y="712"/>
                  </a:lnTo>
                  <a:lnTo>
                    <a:pt x="270" y="685"/>
                  </a:lnTo>
                  <a:lnTo>
                    <a:pt x="277" y="553"/>
                  </a:lnTo>
                  <a:lnTo>
                    <a:pt x="344" y="523"/>
                  </a:lnTo>
                  <a:lnTo>
                    <a:pt x="332" y="483"/>
                  </a:lnTo>
                  <a:lnTo>
                    <a:pt x="364" y="381"/>
                  </a:lnTo>
                  <a:lnTo>
                    <a:pt x="431" y="309"/>
                  </a:lnTo>
                  <a:lnTo>
                    <a:pt x="443" y="249"/>
                  </a:lnTo>
                  <a:lnTo>
                    <a:pt x="488" y="238"/>
                  </a:lnTo>
                  <a:lnTo>
                    <a:pt x="505" y="198"/>
                  </a:lnTo>
                  <a:lnTo>
                    <a:pt x="573" y="207"/>
                  </a:lnTo>
                  <a:lnTo>
                    <a:pt x="574" y="159"/>
                  </a:lnTo>
                  <a:lnTo>
                    <a:pt x="593" y="159"/>
                  </a:lnTo>
                  <a:lnTo>
                    <a:pt x="620" y="138"/>
                  </a:lnTo>
                  <a:lnTo>
                    <a:pt x="665" y="180"/>
                  </a:lnTo>
                  <a:lnTo>
                    <a:pt x="744" y="188"/>
                  </a:lnTo>
                  <a:lnTo>
                    <a:pt x="789" y="162"/>
                  </a:lnTo>
                  <a:lnTo>
                    <a:pt x="801" y="100"/>
                  </a:lnTo>
                  <a:lnTo>
                    <a:pt x="877" y="83"/>
                  </a:lnTo>
                  <a:lnTo>
                    <a:pt x="917" y="108"/>
                  </a:lnTo>
                  <a:lnTo>
                    <a:pt x="912" y="159"/>
                  </a:lnTo>
                  <a:lnTo>
                    <a:pt x="986" y="100"/>
                  </a:lnTo>
                  <a:lnTo>
                    <a:pt x="941" y="109"/>
                  </a:lnTo>
                  <a:lnTo>
                    <a:pt x="952" y="96"/>
                  </a:lnTo>
                  <a:lnTo>
                    <a:pt x="900" y="79"/>
                  </a:lnTo>
                  <a:lnTo>
                    <a:pt x="989" y="51"/>
                  </a:lnTo>
                  <a:lnTo>
                    <a:pt x="917" y="16"/>
                  </a:lnTo>
                  <a:lnTo>
                    <a:pt x="872" y="51"/>
                  </a:lnTo>
                  <a:lnTo>
                    <a:pt x="896" y="4"/>
                  </a:lnTo>
                  <a:lnTo>
                    <a:pt x="861" y="0"/>
                  </a:lnTo>
                  <a:lnTo>
                    <a:pt x="838" y="51"/>
                  </a:lnTo>
                  <a:lnTo>
                    <a:pt x="823" y="55"/>
                  </a:lnTo>
                  <a:lnTo>
                    <a:pt x="823" y="10"/>
                  </a:lnTo>
                  <a:lnTo>
                    <a:pt x="761" y="83"/>
                  </a:lnTo>
                  <a:lnTo>
                    <a:pt x="792" y="17"/>
                  </a:lnTo>
                  <a:lnTo>
                    <a:pt x="761" y="8"/>
                  </a:lnTo>
                  <a:lnTo>
                    <a:pt x="693" y="88"/>
                  </a:lnTo>
                  <a:lnTo>
                    <a:pt x="630" y="62"/>
                  </a:lnTo>
                  <a:lnTo>
                    <a:pt x="646" y="108"/>
                  </a:lnTo>
                  <a:lnTo>
                    <a:pt x="620" y="83"/>
                  </a:lnTo>
                  <a:lnTo>
                    <a:pt x="574" y="140"/>
                  </a:lnTo>
                  <a:lnTo>
                    <a:pt x="580" y="93"/>
                  </a:lnTo>
                  <a:lnTo>
                    <a:pt x="557" y="132"/>
                  </a:lnTo>
                  <a:lnTo>
                    <a:pt x="535" y="105"/>
                  </a:lnTo>
                  <a:lnTo>
                    <a:pt x="550" y="144"/>
                  </a:lnTo>
                  <a:lnTo>
                    <a:pt x="500" y="128"/>
                  </a:lnTo>
                  <a:lnTo>
                    <a:pt x="483" y="181"/>
                  </a:lnTo>
                  <a:lnTo>
                    <a:pt x="438" y="203"/>
                  </a:lnTo>
                  <a:lnTo>
                    <a:pt x="480" y="205"/>
                  </a:lnTo>
                  <a:lnTo>
                    <a:pt x="401" y="234"/>
                  </a:lnTo>
                  <a:lnTo>
                    <a:pt x="387" y="273"/>
                  </a:lnTo>
                  <a:lnTo>
                    <a:pt x="414" y="273"/>
                  </a:lnTo>
                  <a:lnTo>
                    <a:pt x="317" y="336"/>
                  </a:lnTo>
                  <a:lnTo>
                    <a:pt x="283" y="446"/>
                  </a:lnTo>
                  <a:lnTo>
                    <a:pt x="175" y="537"/>
                  </a:lnTo>
                  <a:lnTo>
                    <a:pt x="196" y="560"/>
                  </a:lnTo>
                  <a:lnTo>
                    <a:pt x="238" y="543"/>
                  </a:lnTo>
                  <a:lnTo>
                    <a:pt x="134" y="570"/>
                  </a:lnTo>
                  <a:lnTo>
                    <a:pt x="80" y="607"/>
                  </a:lnTo>
                  <a:lnTo>
                    <a:pt x="91" y="629"/>
                  </a:lnTo>
                  <a:lnTo>
                    <a:pt x="52" y="629"/>
                  </a:lnTo>
                  <a:lnTo>
                    <a:pt x="56" y="657"/>
                  </a:lnTo>
                  <a:lnTo>
                    <a:pt x="5" y="657"/>
                  </a:lnTo>
                  <a:lnTo>
                    <a:pt x="52" y="673"/>
                  </a:lnTo>
                  <a:lnTo>
                    <a:pt x="0" y="68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7" name="Freeform 381">
              <a:extLst>
                <a:ext uri="{FF2B5EF4-FFF2-40B4-BE49-F238E27FC236}">
                  <a16:creationId xmlns:a16="http://schemas.microsoft.com/office/drawing/2014/main" id="{393A5907-C262-4157-8A23-6E08F0C38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84" y="2865516"/>
              <a:ext cx="444706" cy="426975"/>
            </a:xfrm>
            <a:custGeom>
              <a:avLst/>
              <a:gdLst>
                <a:gd name="T0" fmla="*/ 0 w 636"/>
                <a:gd name="T1" fmla="*/ 8 h 645"/>
                <a:gd name="T2" fmla="*/ 1 w 636"/>
                <a:gd name="T3" fmla="*/ 9 h 645"/>
                <a:gd name="T4" fmla="*/ 5 w 636"/>
                <a:gd name="T5" fmla="*/ 8 h 645"/>
                <a:gd name="T6" fmla="*/ 5 w 636"/>
                <a:gd name="T7" fmla="*/ 7 h 645"/>
                <a:gd name="T8" fmla="*/ 7 w 636"/>
                <a:gd name="T9" fmla="*/ 6 h 645"/>
                <a:gd name="T10" fmla="*/ 7 w 636"/>
                <a:gd name="T11" fmla="*/ 5 h 645"/>
                <a:gd name="T12" fmla="*/ 8 w 636"/>
                <a:gd name="T13" fmla="*/ 4 h 645"/>
                <a:gd name="T14" fmla="*/ 8 w 636"/>
                <a:gd name="T15" fmla="*/ 4 h 645"/>
                <a:gd name="T16" fmla="*/ 9 w 636"/>
                <a:gd name="T17" fmla="*/ 3 h 645"/>
                <a:gd name="T18" fmla="*/ 9 w 636"/>
                <a:gd name="T19" fmla="*/ 2 h 645"/>
                <a:gd name="T20" fmla="*/ 9 w 636"/>
                <a:gd name="T21" fmla="*/ 1 h 645"/>
                <a:gd name="T22" fmla="*/ 12 w 636"/>
                <a:gd name="T23" fmla="*/ 0 h 645"/>
                <a:gd name="T24" fmla="*/ 15 w 636"/>
                <a:gd name="T25" fmla="*/ 2 h 645"/>
                <a:gd name="T26" fmla="*/ 14 w 636"/>
                <a:gd name="T27" fmla="*/ 3 h 645"/>
                <a:gd name="T28" fmla="*/ 11 w 636"/>
                <a:gd name="T29" fmla="*/ 3 h 645"/>
                <a:gd name="T30" fmla="*/ 11 w 636"/>
                <a:gd name="T31" fmla="*/ 4 h 645"/>
                <a:gd name="T32" fmla="*/ 13 w 636"/>
                <a:gd name="T33" fmla="*/ 5 h 645"/>
                <a:gd name="T34" fmla="*/ 12 w 636"/>
                <a:gd name="T35" fmla="*/ 6 h 645"/>
                <a:gd name="T36" fmla="*/ 12 w 636"/>
                <a:gd name="T37" fmla="*/ 7 h 645"/>
                <a:gd name="T38" fmla="*/ 9 w 636"/>
                <a:gd name="T39" fmla="*/ 11 h 645"/>
                <a:gd name="T40" fmla="*/ 9 w 636"/>
                <a:gd name="T41" fmla="*/ 10 h 645"/>
                <a:gd name="T42" fmla="*/ 7 w 636"/>
                <a:gd name="T43" fmla="*/ 11 h 645"/>
                <a:gd name="T44" fmla="*/ 9 w 636"/>
                <a:gd name="T45" fmla="*/ 14 h 645"/>
                <a:gd name="T46" fmla="*/ 7 w 636"/>
                <a:gd name="T47" fmla="*/ 14 h 645"/>
                <a:gd name="T48" fmla="*/ 6 w 636"/>
                <a:gd name="T49" fmla="*/ 15 h 645"/>
                <a:gd name="T50" fmla="*/ 5 w 636"/>
                <a:gd name="T51" fmla="*/ 13 h 645"/>
                <a:gd name="T52" fmla="*/ 1 w 636"/>
                <a:gd name="T53" fmla="*/ 13 h 645"/>
                <a:gd name="T54" fmla="*/ 2 w 636"/>
                <a:gd name="T55" fmla="*/ 11 h 645"/>
                <a:gd name="T56" fmla="*/ 0 w 636"/>
                <a:gd name="T57" fmla="*/ 8 h 64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36"/>
                <a:gd name="T88" fmla="*/ 0 h 645"/>
                <a:gd name="T89" fmla="*/ 636 w 636"/>
                <a:gd name="T90" fmla="*/ 645 h 64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36" h="645">
                  <a:moveTo>
                    <a:pt x="0" y="354"/>
                  </a:moveTo>
                  <a:lnTo>
                    <a:pt x="59" y="377"/>
                  </a:lnTo>
                  <a:lnTo>
                    <a:pt x="198" y="354"/>
                  </a:lnTo>
                  <a:lnTo>
                    <a:pt x="225" y="289"/>
                  </a:lnTo>
                  <a:lnTo>
                    <a:pt x="319" y="253"/>
                  </a:lnTo>
                  <a:lnTo>
                    <a:pt x="326" y="197"/>
                  </a:lnTo>
                  <a:lnTo>
                    <a:pt x="361" y="182"/>
                  </a:lnTo>
                  <a:lnTo>
                    <a:pt x="347" y="154"/>
                  </a:lnTo>
                  <a:lnTo>
                    <a:pt x="379" y="150"/>
                  </a:lnTo>
                  <a:lnTo>
                    <a:pt x="404" y="96"/>
                  </a:lnTo>
                  <a:lnTo>
                    <a:pt x="394" y="40"/>
                  </a:lnTo>
                  <a:lnTo>
                    <a:pt x="524" y="0"/>
                  </a:lnTo>
                  <a:lnTo>
                    <a:pt x="636" y="84"/>
                  </a:lnTo>
                  <a:lnTo>
                    <a:pt x="607" y="119"/>
                  </a:lnTo>
                  <a:lnTo>
                    <a:pt x="497" y="119"/>
                  </a:lnTo>
                  <a:lnTo>
                    <a:pt x="499" y="191"/>
                  </a:lnTo>
                  <a:lnTo>
                    <a:pt x="548" y="237"/>
                  </a:lnTo>
                  <a:lnTo>
                    <a:pt x="521" y="261"/>
                  </a:lnTo>
                  <a:lnTo>
                    <a:pt x="528" y="300"/>
                  </a:lnTo>
                  <a:lnTo>
                    <a:pt x="412" y="449"/>
                  </a:lnTo>
                  <a:lnTo>
                    <a:pt x="364" y="444"/>
                  </a:lnTo>
                  <a:lnTo>
                    <a:pt x="326" y="481"/>
                  </a:lnTo>
                  <a:lnTo>
                    <a:pt x="387" y="617"/>
                  </a:lnTo>
                  <a:lnTo>
                    <a:pt x="302" y="617"/>
                  </a:lnTo>
                  <a:lnTo>
                    <a:pt x="271" y="645"/>
                  </a:lnTo>
                  <a:lnTo>
                    <a:pt x="207" y="564"/>
                  </a:lnTo>
                  <a:lnTo>
                    <a:pt x="27" y="580"/>
                  </a:lnTo>
                  <a:lnTo>
                    <a:pt x="86" y="487"/>
                  </a:lnTo>
                  <a:lnTo>
                    <a:pt x="0" y="35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8" name="Freeform 382">
              <a:extLst>
                <a:ext uri="{FF2B5EF4-FFF2-40B4-BE49-F238E27FC236}">
                  <a16:creationId xmlns:a16="http://schemas.microsoft.com/office/drawing/2014/main" id="{7B7E8681-07E8-4491-B04A-52CDC454F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7192" y="4074505"/>
              <a:ext cx="267807" cy="225090"/>
            </a:xfrm>
            <a:custGeom>
              <a:avLst/>
              <a:gdLst>
                <a:gd name="T0" fmla="*/ 0 w 380"/>
                <a:gd name="T1" fmla="*/ 0 h 340"/>
                <a:gd name="T2" fmla="*/ 0 w 380"/>
                <a:gd name="T3" fmla="*/ 7 h 340"/>
                <a:gd name="T4" fmla="*/ 2 w 380"/>
                <a:gd name="T5" fmla="*/ 7 h 340"/>
                <a:gd name="T6" fmla="*/ 3 w 380"/>
                <a:gd name="T7" fmla="*/ 5 h 340"/>
                <a:gd name="T8" fmla="*/ 5 w 380"/>
                <a:gd name="T9" fmla="*/ 6 h 340"/>
                <a:gd name="T10" fmla="*/ 6 w 380"/>
                <a:gd name="T11" fmla="*/ 8 h 340"/>
                <a:gd name="T12" fmla="*/ 9 w 380"/>
                <a:gd name="T13" fmla="*/ 8 h 340"/>
                <a:gd name="T14" fmla="*/ 6 w 380"/>
                <a:gd name="T15" fmla="*/ 5 h 340"/>
                <a:gd name="T16" fmla="*/ 6 w 380"/>
                <a:gd name="T17" fmla="*/ 3 h 340"/>
                <a:gd name="T18" fmla="*/ 4 w 380"/>
                <a:gd name="T19" fmla="*/ 3 h 340"/>
                <a:gd name="T20" fmla="*/ 3 w 380"/>
                <a:gd name="T21" fmla="*/ 1 h 340"/>
                <a:gd name="T22" fmla="*/ 0 w 380"/>
                <a:gd name="T23" fmla="*/ 0 h 3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80"/>
                <a:gd name="T37" fmla="*/ 0 h 340"/>
                <a:gd name="T38" fmla="*/ 380 w 380"/>
                <a:gd name="T39" fmla="*/ 340 h 3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80" h="340">
                  <a:moveTo>
                    <a:pt x="0" y="0"/>
                  </a:moveTo>
                  <a:lnTo>
                    <a:pt x="6" y="285"/>
                  </a:lnTo>
                  <a:lnTo>
                    <a:pt x="68" y="293"/>
                  </a:lnTo>
                  <a:lnTo>
                    <a:pt x="129" y="215"/>
                  </a:lnTo>
                  <a:lnTo>
                    <a:pt x="195" y="250"/>
                  </a:lnTo>
                  <a:lnTo>
                    <a:pt x="259" y="327"/>
                  </a:lnTo>
                  <a:lnTo>
                    <a:pt x="380" y="340"/>
                  </a:lnTo>
                  <a:lnTo>
                    <a:pt x="243" y="213"/>
                  </a:lnTo>
                  <a:lnTo>
                    <a:pt x="251" y="151"/>
                  </a:lnTo>
                  <a:lnTo>
                    <a:pt x="188" y="128"/>
                  </a:lnTo>
                  <a:lnTo>
                    <a:pt x="126" y="5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9" name="Freeform 383">
              <a:extLst>
                <a:ext uri="{FF2B5EF4-FFF2-40B4-BE49-F238E27FC236}">
                  <a16:creationId xmlns:a16="http://schemas.microsoft.com/office/drawing/2014/main" id="{3FC4CF46-5A4B-4BBF-AD6E-B247E72EC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290" y="4120915"/>
              <a:ext cx="110563" cy="58012"/>
            </a:xfrm>
            <a:custGeom>
              <a:avLst/>
              <a:gdLst>
                <a:gd name="T0" fmla="*/ 0 w 159"/>
                <a:gd name="T1" fmla="*/ 1 h 90"/>
                <a:gd name="T2" fmla="*/ 2 w 159"/>
                <a:gd name="T3" fmla="*/ 2 h 90"/>
                <a:gd name="T4" fmla="*/ 4 w 159"/>
                <a:gd name="T5" fmla="*/ 1 h 90"/>
                <a:gd name="T6" fmla="*/ 3 w 159"/>
                <a:gd name="T7" fmla="*/ 0 h 90"/>
                <a:gd name="T8" fmla="*/ 3 w 159"/>
                <a:gd name="T9" fmla="*/ 1 h 90"/>
                <a:gd name="T10" fmla="*/ 0 w 159"/>
                <a:gd name="T11" fmla="*/ 1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9"/>
                <a:gd name="T19" fmla="*/ 0 h 90"/>
                <a:gd name="T20" fmla="*/ 159 w 159"/>
                <a:gd name="T21" fmla="*/ 90 h 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9" h="90">
                  <a:moveTo>
                    <a:pt x="0" y="57"/>
                  </a:moveTo>
                  <a:lnTo>
                    <a:pt x="93" y="90"/>
                  </a:lnTo>
                  <a:lnTo>
                    <a:pt x="159" y="27"/>
                  </a:lnTo>
                  <a:lnTo>
                    <a:pt x="132" y="0"/>
                  </a:lnTo>
                  <a:lnTo>
                    <a:pt x="114" y="35"/>
                  </a:lnTo>
                  <a:lnTo>
                    <a:pt x="0" y="5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0" name="Freeform 384">
              <a:extLst>
                <a:ext uri="{FF2B5EF4-FFF2-40B4-BE49-F238E27FC236}">
                  <a16:creationId xmlns:a16="http://schemas.microsoft.com/office/drawing/2014/main" id="{13560773-9945-44EC-8F19-59500933A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7628" y="4076826"/>
              <a:ext cx="56510" cy="58012"/>
            </a:xfrm>
            <a:custGeom>
              <a:avLst/>
              <a:gdLst>
                <a:gd name="T0" fmla="*/ 0 w 80"/>
                <a:gd name="T1" fmla="*/ 0 h 86"/>
                <a:gd name="T2" fmla="*/ 1 w 80"/>
                <a:gd name="T3" fmla="*/ 1 h 86"/>
                <a:gd name="T4" fmla="*/ 2 w 80"/>
                <a:gd name="T5" fmla="*/ 2 h 86"/>
                <a:gd name="T6" fmla="*/ 2 w 80"/>
                <a:gd name="T7" fmla="*/ 1 h 86"/>
                <a:gd name="T8" fmla="*/ 0 w 80"/>
                <a:gd name="T9" fmla="*/ 0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0"/>
                <a:gd name="T16" fmla="*/ 0 h 86"/>
                <a:gd name="T17" fmla="*/ 80 w 80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0" h="86">
                  <a:moveTo>
                    <a:pt x="0" y="0"/>
                  </a:moveTo>
                  <a:lnTo>
                    <a:pt x="63" y="39"/>
                  </a:lnTo>
                  <a:lnTo>
                    <a:pt x="80" y="86"/>
                  </a:lnTo>
                  <a:lnTo>
                    <a:pt x="79" y="5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1" name="Freeform 385">
              <a:extLst>
                <a:ext uri="{FF2B5EF4-FFF2-40B4-BE49-F238E27FC236}">
                  <a16:creationId xmlns:a16="http://schemas.microsoft.com/office/drawing/2014/main" id="{768C993C-581E-4C90-94A7-1DD2AE06FF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5930" y="3666093"/>
              <a:ext cx="63881" cy="83538"/>
            </a:xfrm>
            <a:custGeom>
              <a:avLst/>
              <a:gdLst>
                <a:gd name="T0" fmla="*/ 0 w 89"/>
                <a:gd name="T1" fmla="*/ 3 h 127"/>
                <a:gd name="T2" fmla="*/ 2 w 89"/>
                <a:gd name="T3" fmla="*/ 1 h 127"/>
                <a:gd name="T4" fmla="*/ 2 w 89"/>
                <a:gd name="T5" fmla="*/ 0 h 127"/>
                <a:gd name="T6" fmla="*/ 0 w 89"/>
                <a:gd name="T7" fmla="*/ 3 h 12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9"/>
                <a:gd name="T13" fmla="*/ 0 h 127"/>
                <a:gd name="T14" fmla="*/ 89 w 89"/>
                <a:gd name="T15" fmla="*/ 127 h 12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9" h="127">
                  <a:moveTo>
                    <a:pt x="0" y="127"/>
                  </a:moveTo>
                  <a:lnTo>
                    <a:pt x="64" y="67"/>
                  </a:lnTo>
                  <a:lnTo>
                    <a:pt x="89" y="0"/>
                  </a:lnTo>
                  <a:lnTo>
                    <a:pt x="0" y="12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2" name="Freeform 386">
              <a:extLst>
                <a:ext uri="{FF2B5EF4-FFF2-40B4-BE49-F238E27FC236}">
                  <a16:creationId xmlns:a16="http://schemas.microsoft.com/office/drawing/2014/main" id="{BAB4E531-606B-4494-8B94-FC89833A4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9639" y="3450286"/>
              <a:ext cx="110563" cy="178680"/>
            </a:xfrm>
            <a:custGeom>
              <a:avLst/>
              <a:gdLst>
                <a:gd name="T0" fmla="*/ 0 w 156"/>
                <a:gd name="T1" fmla="*/ 3 h 269"/>
                <a:gd name="T2" fmla="*/ 1 w 156"/>
                <a:gd name="T3" fmla="*/ 0 h 269"/>
                <a:gd name="T4" fmla="*/ 2 w 156"/>
                <a:gd name="T5" fmla="*/ 0 h 269"/>
                <a:gd name="T6" fmla="*/ 2 w 156"/>
                <a:gd name="T7" fmla="*/ 2 h 269"/>
                <a:gd name="T8" fmla="*/ 1 w 156"/>
                <a:gd name="T9" fmla="*/ 3 h 269"/>
                <a:gd name="T10" fmla="*/ 1 w 156"/>
                <a:gd name="T11" fmla="*/ 4 h 269"/>
                <a:gd name="T12" fmla="*/ 3 w 156"/>
                <a:gd name="T13" fmla="*/ 5 h 269"/>
                <a:gd name="T14" fmla="*/ 4 w 156"/>
                <a:gd name="T15" fmla="*/ 6 h 269"/>
                <a:gd name="T16" fmla="*/ 3 w 156"/>
                <a:gd name="T17" fmla="*/ 5 h 269"/>
                <a:gd name="T18" fmla="*/ 3 w 156"/>
                <a:gd name="T19" fmla="*/ 6 h 269"/>
                <a:gd name="T20" fmla="*/ 1 w 156"/>
                <a:gd name="T21" fmla="*/ 5 h 269"/>
                <a:gd name="T22" fmla="*/ 0 w 156"/>
                <a:gd name="T23" fmla="*/ 3 h 2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6"/>
                <a:gd name="T37" fmla="*/ 0 h 269"/>
                <a:gd name="T38" fmla="*/ 156 w 156"/>
                <a:gd name="T39" fmla="*/ 269 h 2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6" h="269">
                  <a:moveTo>
                    <a:pt x="0" y="106"/>
                  </a:moveTo>
                  <a:lnTo>
                    <a:pt x="28" y="0"/>
                  </a:lnTo>
                  <a:lnTo>
                    <a:pt x="85" y="4"/>
                  </a:lnTo>
                  <a:lnTo>
                    <a:pt x="97" y="72"/>
                  </a:lnTo>
                  <a:lnTo>
                    <a:pt x="55" y="145"/>
                  </a:lnTo>
                  <a:lnTo>
                    <a:pt x="65" y="188"/>
                  </a:lnTo>
                  <a:lnTo>
                    <a:pt x="148" y="212"/>
                  </a:lnTo>
                  <a:lnTo>
                    <a:pt x="156" y="269"/>
                  </a:lnTo>
                  <a:lnTo>
                    <a:pt x="103" y="212"/>
                  </a:lnTo>
                  <a:lnTo>
                    <a:pt x="103" y="240"/>
                  </a:lnTo>
                  <a:lnTo>
                    <a:pt x="28" y="212"/>
                  </a:lnTo>
                  <a:lnTo>
                    <a:pt x="0" y="10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3" name="Freeform 387">
              <a:extLst>
                <a:ext uri="{FF2B5EF4-FFF2-40B4-BE49-F238E27FC236}">
                  <a16:creationId xmlns:a16="http://schemas.microsoft.com/office/drawing/2014/main" id="{9DA05DE1-5324-4D75-92CD-F19A790D0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9467" y="3601119"/>
              <a:ext cx="29484" cy="37128"/>
            </a:xfrm>
            <a:custGeom>
              <a:avLst/>
              <a:gdLst>
                <a:gd name="T0" fmla="*/ 0 w 43"/>
                <a:gd name="T1" fmla="*/ 0 h 57"/>
                <a:gd name="T2" fmla="*/ 1 w 43"/>
                <a:gd name="T3" fmla="*/ 0 h 57"/>
                <a:gd name="T4" fmla="*/ 1 w 43"/>
                <a:gd name="T5" fmla="*/ 0 h 57"/>
                <a:gd name="T6" fmla="*/ 1 w 43"/>
                <a:gd name="T7" fmla="*/ 1 h 57"/>
                <a:gd name="T8" fmla="*/ 0 w 43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57"/>
                <a:gd name="T17" fmla="*/ 43 w 43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57">
                  <a:moveTo>
                    <a:pt x="0" y="0"/>
                  </a:moveTo>
                  <a:lnTo>
                    <a:pt x="24" y="0"/>
                  </a:lnTo>
                  <a:lnTo>
                    <a:pt x="43" y="13"/>
                  </a:lnTo>
                  <a:lnTo>
                    <a:pt x="35" y="5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4" name="Freeform 388">
              <a:extLst>
                <a:ext uri="{FF2B5EF4-FFF2-40B4-BE49-F238E27FC236}">
                  <a16:creationId xmlns:a16="http://schemas.microsoft.com/office/drawing/2014/main" id="{A876773E-9D1D-4CCB-99CD-83F4047AF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1234" y="3647530"/>
              <a:ext cx="29484" cy="46411"/>
            </a:xfrm>
            <a:custGeom>
              <a:avLst/>
              <a:gdLst>
                <a:gd name="T0" fmla="*/ 0 w 40"/>
                <a:gd name="T1" fmla="*/ 0 h 70"/>
                <a:gd name="T2" fmla="*/ 0 w 40"/>
                <a:gd name="T3" fmla="*/ 2 h 70"/>
                <a:gd name="T4" fmla="*/ 1 w 40"/>
                <a:gd name="T5" fmla="*/ 1 h 70"/>
                <a:gd name="T6" fmla="*/ 0 w 40"/>
                <a:gd name="T7" fmla="*/ 0 h 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0"/>
                <a:gd name="T13" fmla="*/ 0 h 70"/>
                <a:gd name="T14" fmla="*/ 40 w 40"/>
                <a:gd name="T15" fmla="*/ 70 h 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0" h="70">
                  <a:moveTo>
                    <a:pt x="0" y="0"/>
                  </a:moveTo>
                  <a:lnTo>
                    <a:pt x="5" y="70"/>
                  </a:lnTo>
                  <a:lnTo>
                    <a:pt x="40" y="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5" name="Freeform 389">
              <a:extLst>
                <a:ext uri="{FF2B5EF4-FFF2-40B4-BE49-F238E27FC236}">
                  <a16:creationId xmlns:a16="http://schemas.microsoft.com/office/drawing/2014/main" id="{3365E0C2-6616-44DB-A836-67EAC0159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6149" y="3710184"/>
              <a:ext cx="115476" cy="122987"/>
            </a:xfrm>
            <a:custGeom>
              <a:avLst/>
              <a:gdLst>
                <a:gd name="T0" fmla="*/ 0 w 167"/>
                <a:gd name="T1" fmla="*/ 3 h 186"/>
                <a:gd name="T2" fmla="*/ 1 w 167"/>
                <a:gd name="T3" fmla="*/ 1 h 186"/>
                <a:gd name="T4" fmla="*/ 2 w 167"/>
                <a:gd name="T5" fmla="*/ 2 h 186"/>
                <a:gd name="T6" fmla="*/ 3 w 167"/>
                <a:gd name="T7" fmla="*/ 0 h 186"/>
                <a:gd name="T8" fmla="*/ 4 w 167"/>
                <a:gd name="T9" fmla="*/ 1 h 186"/>
                <a:gd name="T10" fmla="*/ 4 w 167"/>
                <a:gd name="T11" fmla="*/ 4 h 186"/>
                <a:gd name="T12" fmla="*/ 3 w 167"/>
                <a:gd name="T13" fmla="*/ 3 h 186"/>
                <a:gd name="T14" fmla="*/ 3 w 167"/>
                <a:gd name="T15" fmla="*/ 4 h 186"/>
                <a:gd name="T16" fmla="*/ 2 w 167"/>
                <a:gd name="T17" fmla="*/ 4 h 186"/>
                <a:gd name="T18" fmla="*/ 1 w 167"/>
                <a:gd name="T19" fmla="*/ 2 h 186"/>
                <a:gd name="T20" fmla="*/ 0 w 167"/>
                <a:gd name="T21" fmla="*/ 3 h 1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7"/>
                <a:gd name="T34" fmla="*/ 0 h 186"/>
                <a:gd name="T35" fmla="*/ 167 w 167"/>
                <a:gd name="T36" fmla="*/ 186 h 1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7" h="186">
                  <a:moveTo>
                    <a:pt x="0" y="127"/>
                  </a:moveTo>
                  <a:lnTo>
                    <a:pt x="34" y="62"/>
                  </a:lnTo>
                  <a:lnTo>
                    <a:pt x="78" y="71"/>
                  </a:lnTo>
                  <a:lnTo>
                    <a:pt x="138" y="0"/>
                  </a:lnTo>
                  <a:lnTo>
                    <a:pt x="167" y="43"/>
                  </a:lnTo>
                  <a:lnTo>
                    <a:pt x="162" y="153"/>
                  </a:lnTo>
                  <a:lnTo>
                    <a:pt x="148" y="107"/>
                  </a:lnTo>
                  <a:lnTo>
                    <a:pt x="131" y="186"/>
                  </a:lnTo>
                  <a:lnTo>
                    <a:pt x="90" y="165"/>
                  </a:lnTo>
                  <a:lnTo>
                    <a:pt x="63" y="82"/>
                  </a:lnTo>
                  <a:lnTo>
                    <a:pt x="0" y="12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6" name="Freeform 390">
              <a:extLst>
                <a:ext uri="{FF2B5EF4-FFF2-40B4-BE49-F238E27FC236}">
                  <a16:creationId xmlns:a16="http://schemas.microsoft.com/office/drawing/2014/main" id="{E4CCB00F-9224-4AE0-BF5A-90EB64EDF1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8433" y="3682337"/>
              <a:ext cx="27026" cy="48731"/>
            </a:xfrm>
            <a:custGeom>
              <a:avLst/>
              <a:gdLst>
                <a:gd name="T0" fmla="*/ 0 w 37"/>
                <a:gd name="T1" fmla="*/ 1 h 74"/>
                <a:gd name="T2" fmla="*/ 0 w 37"/>
                <a:gd name="T3" fmla="*/ 1 h 74"/>
                <a:gd name="T4" fmla="*/ 1 w 37"/>
                <a:gd name="T5" fmla="*/ 0 h 74"/>
                <a:gd name="T6" fmla="*/ 1 w 37"/>
                <a:gd name="T7" fmla="*/ 2 h 74"/>
                <a:gd name="T8" fmla="*/ 0 w 37"/>
                <a:gd name="T9" fmla="*/ 1 h 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"/>
                <a:gd name="T16" fmla="*/ 0 h 74"/>
                <a:gd name="T17" fmla="*/ 37 w 37"/>
                <a:gd name="T18" fmla="*/ 74 h 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" h="74">
                  <a:moveTo>
                    <a:pt x="0" y="46"/>
                  </a:moveTo>
                  <a:lnTo>
                    <a:pt x="8" y="34"/>
                  </a:lnTo>
                  <a:lnTo>
                    <a:pt x="37" y="0"/>
                  </a:lnTo>
                  <a:lnTo>
                    <a:pt x="25" y="74"/>
                  </a:lnTo>
                  <a:lnTo>
                    <a:pt x="0" y="4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7" name="Freeform 391">
              <a:extLst>
                <a:ext uri="{FF2B5EF4-FFF2-40B4-BE49-F238E27FC236}">
                  <a16:creationId xmlns:a16="http://schemas.microsoft.com/office/drawing/2014/main" id="{C3D1B1CC-773C-4664-9849-754BDD03A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6787" y="2220411"/>
              <a:ext cx="270264" cy="220449"/>
            </a:xfrm>
            <a:custGeom>
              <a:avLst/>
              <a:gdLst>
                <a:gd name="T0" fmla="*/ 0 w 383"/>
                <a:gd name="T1" fmla="*/ 1 h 337"/>
                <a:gd name="T2" fmla="*/ 1 w 383"/>
                <a:gd name="T3" fmla="*/ 5 h 337"/>
                <a:gd name="T4" fmla="*/ 5 w 383"/>
                <a:gd name="T5" fmla="*/ 7 h 337"/>
                <a:gd name="T6" fmla="*/ 7 w 383"/>
                <a:gd name="T7" fmla="*/ 8 h 337"/>
                <a:gd name="T8" fmla="*/ 9 w 383"/>
                <a:gd name="T9" fmla="*/ 6 h 337"/>
                <a:gd name="T10" fmla="*/ 8 w 383"/>
                <a:gd name="T11" fmla="*/ 3 h 337"/>
                <a:gd name="T12" fmla="*/ 9 w 383"/>
                <a:gd name="T13" fmla="*/ 3 h 337"/>
                <a:gd name="T14" fmla="*/ 9 w 383"/>
                <a:gd name="T15" fmla="*/ 1 h 337"/>
                <a:gd name="T16" fmla="*/ 5 w 383"/>
                <a:gd name="T17" fmla="*/ 0 h 337"/>
                <a:gd name="T18" fmla="*/ 3 w 383"/>
                <a:gd name="T19" fmla="*/ 0 h 337"/>
                <a:gd name="T20" fmla="*/ 0 w 383"/>
                <a:gd name="T21" fmla="*/ 1 h 33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83"/>
                <a:gd name="T34" fmla="*/ 0 h 337"/>
                <a:gd name="T35" fmla="*/ 383 w 383"/>
                <a:gd name="T36" fmla="*/ 337 h 33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83" h="337">
                  <a:moveTo>
                    <a:pt x="0" y="61"/>
                  </a:moveTo>
                  <a:lnTo>
                    <a:pt x="26" y="237"/>
                  </a:lnTo>
                  <a:lnTo>
                    <a:pt x="222" y="326"/>
                  </a:lnTo>
                  <a:lnTo>
                    <a:pt x="319" y="337"/>
                  </a:lnTo>
                  <a:lnTo>
                    <a:pt x="383" y="248"/>
                  </a:lnTo>
                  <a:lnTo>
                    <a:pt x="349" y="149"/>
                  </a:lnTo>
                  <a:lnTo>
                    <a:pt x="375" y="124"/>
                  </a:lnTo>
                  <a:lnTo>
                    <a:pt x="358" y="45"/>
                  </a:lnTo>
                  <a:lnTo>
                    <a:pt x="213" y="19"/>
                  </a:lnTo>
                  <a:lnTo>
                    <a:pt x="118" y="0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8" name="Freeform 392">
              <a:extLst>
                <a:ext uri="{FF2B5EF4-FFF2-40B4-BE49-F238E27FC236}">
                  <a16:creationId xmlns:a16="http://schemas.microsoft.com/office/drawing/2014/main" id="{1598ABB5-917E-4891-AABB-EE931E7BC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7639" y="2705399"/>
              <a:ext cx="81079" cy="160115"/>
            </a:xfrm>
            <a:custGeom>
              <a:avLst/>
              <a:gdLst>
                <a:gd name="T0" fmla="*/ 0 w 118"/>
                <a:gd name="T1" fmla="*/ 4 h 245"/>
                <a:gd name="T2" fmla="*/ 0 w 118"/>
                <a:gd name="T3" fmla="*/ 0 h 245"/>
                <a:gd name="T4" fmla="*/ 3 w 118"/>
                <a:gd name="T5" fmla="*/ 0 h 245"/>
                <a:gd name="T6" fmla="*/ 2 w 118"/>
                <a:gd name="T7" fmla="*/ 3 h 245"/>
                <a:gd name="T8" fmla="*/ 2 w 118"/>
                <a:gd name="T9" fmla="*/ 5 h 245"/>
                <a:gd name="T10" fmla="*/ 0 w 118"/>
                <a:gd name="T11" fmla="*/ 5 h 245"/>
                <a:gd name="T12" fmla="*/ 1 w 118"/>
                <a:gd name="T13" fmla="*/ 4 h 245"/>
                <a:gd name="T14" fmla="*/ 0 w 118"/>
                <a:gd name="T15" fmla="*/ 4 h 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8"/>
                <a:gd name="T25" fmla="*/ 0 h 245"/>
                <a:gd name="T26" fmla="*/ 118 w 118"/>
                <a:gd name="T27" fmla="*/ 245 h 24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8" h="245">
                  <a:moveTo>
                    <a:pt x="0" y="161"/>
                  </a:moveTo>
                  <a:lnTo>
                    <a:pt x="19" y="0"/>
                  </a:lnTo>
                  <a:lnTo>
                    <a:pt x="118" y="9"/>
                  </a:lnTo>
                  <a:lnTo>
                    <a:pt x="76" y="112"/>
                  </a:lnTo>
                  <a:lnTo>
                    <a:pt x="76" y="238"/>
                  </a:lnTo>
                  <a:lnTo>
                    <a:pt x="17" y="245"/>
                  </a:lnTo>
                  <a:lnTo>
                    <a:pt x="25" y="169"/>
                  </a:lnTo>
                  <a:lnTo>
                    <a:pt x="0" y="16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9" name="Freeform 393">
              <a:extLst>
                <a:ext uri="{FF2B5EF4-FFF2-40B4-BE49-F238E27FC236}">
                  <a16:creationId xmlns:a16="http://schemas.microsoft.com/office/drawing/2014/main" id="{28689686-5201-4C77-8280-B24CED89A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1403" y="2471027"/>
              <a:ext cx="255521" cy="162435"/>
            </a:xfrm>
            <a:custGeom>
              <a:avLst/>
              <a:gdLst>
                <a:gd name="T0" fmla="*/ 0 w 366"/>
                <a:gd name="T1" fmla="*/ 3 h 247"/>
                <a:gd name="T2" fmla="*/ 2 w 366"/>
                <a:gd name="T3" fmla="*/ 5 h 247"/>
                <a:gd name="T4" fmla="*/ 7 w 366"/>
                <a:gd name="T5" fmla="*/ 6 h 247"/>
                <a:gd name="T6" fmla="*/ 9 w 366"/>
                <a:gd name="T7" fmla="*/ 4 h 247"/>
                <a:gd name="T8" fmla="*/ 7 w 366"/>
                <a:gd name="T9" fmla="*/ 4 h 247"/>
                <a:gd name="T10" fmla="*/ 7 w 366"/>
                <a:gd name="T11" fmla="*/ 2 h 247"/>
                <a:gd name="T12" fmla="*/ 6 w 366"/>
                <a:gd name="T13" fmla="*/ 0 h 247"/>
                <a:gd name="T14" fmla="*/ 2 w 366"/>
                <a:gd name="T15" fmla="*/ 0 h 247"/>
                <a:gd name="T16" fmla="*/ 0 w 366"/>
                <a:gd name="T17" fmla="*/ 3 h 2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6"/>
                <a:gd name="T28" fmla="*/ 0 h 247"/>
                <a:gd name="T29" fmla="*/ 366 w 366"/>
                <a:gd name="T30" fmla="*/ 247 h 2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6" h="247">
                  <a:moveTo>
                    <a:pt x="0" y="123"/>
                  </a:moveTo>
                  <a:lnTo>
                    <a:pt x="100" y="223"/>
                  </a:lnTo>
                  <a:lnTo>
                    <a:pt x="324" y="247"/>
                  </a:lnTo>
                  <a:lnTo>
                    <a:pt x="366" y="162"/>
                  </a:lnTo>
                  <a:lnTo>
                    <a:pt x="308" y="158"/>
                  </a:lnTo>
                  <a:lnTo>
                    <a:pt x="301" y="81"/>
                  </a:lnTo>
                  <a:lnTo>
                    <a:pt x="251" y="0"/>
                  </a:lnTo>
                  <a:lnTo>
                    <a:pt x="100" y="18"/>
                  </a:lnTo>
                  <a:lnTo>
                    <a:pt x="0" y="12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0" name="Freeform 394">
              <a:extLst>
                <a:ext uri="{FF2B5EF4-FFF2-40B4-BE49-F238E27FC236}">
                  <a16:creationId xmlns:a16="http://schemas.microsoft.com/office/drawing/2014/main" id="{A506A54F-10B5-42C3-8670-7FDE4A122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7142" y="3027951"/>
              <a:ext cx="565096" cy="512834"/>
            </a:xfrm>
            <a:custGeom>
              <a:avLst/>
              <a:gdLst>
                <a:gd name="T0" fmla="*/ 0 w 805"/>
                <a:gd name="T1" fmla="*/ 5 h 776"/>
                <a:gd name="T2" fmla="*/ 0 w 805"/>
                <a:gd name="T3" fmla="*/ 3 h 776"/>
                <a:gd name="T4" fmla="*/ 1 w 805"/>
                <a:gd name="T5" fmla="*/ 3 h 776"/>
                <a:gd name="T6" fmla="*/ 3 w 805"/>
                <a:gd name="T7" fmla="*/ 3 h 776"/>
                <a:gd name="T8" fmla="*/ 3 w 805"/>
                <a:gd name="T9" fmla="*/ 2 h 776"/>
                <a:gd name="T10" fmla="*/ 2 w 805"/>
                <a:gd name="T11" fmla="*/ 1 h 776"/>
                <a:gd name="T12" fmla="*/ 4 w 805"/>
                <a:gd name="T13" fmla="*/ 0 h 776"/>
                <a:gd name="T14" fmla="*/ 8 w 805"/>
                <a:gd name="T15" fmla="*/ 2 h 776"/>
                <a:gd name="T16" fmla="*/ 8 w 805"/>
                <a:gd name="T17" fmla="*/ 3 h 776"/>
                <a:gd name="T18" fmla="*/ 9 w 805"/>
                <a:gd name="T19" fmla="*/ 3 h 776"/>
                <a:gd name="T20" fmla="*/ 10 w 805"/>
                <a:gd name="T21" fmla="*/ 4 h 776"/>
                <a:gd name="T22" fmla="*/ 11 w 805"/>
                <a:gd name="T23" fmla="*/ 3 h 776"/>
                <a:gd name="T24" fmla="*/ 12 w 805"/>
                <a:gd name="T25" fmla="*/ 4 h 776"/>
                <a:gd name="T26" fmla="*/ 14 w 805"/>
                <a:gd name="T27" fmla="*/ 8 h 776"/>
                <a:gd name="T28" fmla="*/ 15 w 805"/>
                <a:gd name="T29" fmla="*/ 9 h 776"/>
                <a:gd name="T30" fmla="*/ 15 w 805"/>
                <a:gd name="T31" fmla="*/ 10 h 776"/>
                <a:gd name="T32" fmla="*/ 18 w 805"/>
                <a:gd name="T33" fmla="*/ 10 h 776"/>
                <a:gd name="T34" fmla="*/ 19 w 805"/>
                <a:gd name="T35" fmla="*/ 11 h 776"/>
                <a:gd name="T36" fmla="*/ 18 w 805"/>
                <a:gd name="T37" fmla="*/ 13 h 776"/>
                <a:gd name="T38" fmla="*/ 15 w 805"/>
                <a:gd name="T39" fmla="*/ 14 h 776"/>
                <a:gd name="T40" fmla="*/ 13 w 805"/>
                <a:gd name="T41" fmla="*/ 15 h 776"/>
                <a:gd name="T42" fmla="*/ 10 w 805"/>
                <a:gd name="T43" fmla="*/ 18 h 776"/>
                <a:gd name="T44" fmla="*/ 10 w 805"/>
                <a:gd name="T45" fmla="*/ 17 h 776"/>
                <a:gd name="T46" fmla="*/ 9 w 805"/>
                <a:gd name="T47" fmla="*/ 16 h 776"/>
                <a:gd name="T48" fmla="*/ 7 w 805"/>
                <a:gd name="T49" fmla="*/ 17 h 776"/>
                <a:gd name="T50" fmla="*/ 5 w 805"/>
                <a:gd name="T51" fmla="*/ 14 h 776"/>
                <a:gd name="T52" fmla="*/ 4 w 805"/>
                <a:gd name="T53" fmla="*/ 13 h 776"/>
                <a:gd name="T54" fmla="*/ 3 w 805"/>
                <a:gd name="T55" fmla="*/ 9 h 776"/>
                <a:gd name="T56" fmla="*/ 0 w 805"/>
                <a:gd name="T57" fmla="*/ 5 h 77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805"/>
                <a:gd name="T88" fmla="*/ 0 h 776"/>
                <a:gd name="T89" fmla="*/ 805 w 805"/>
                <a:gd name="T90" fmla="*/ 776 h 77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805" h="776">
                  <a:moveTo>
                    <a:pt x="0" y="202"/>
                  </a:moveTo>
                  <a:lnTo>
                    <a:pt x="12" y="135"/>
                  </a:lnTo>
                  <a:lnTo>
                    <a:pt x="54" y="149"/>
                  </a:lnTo>
                  <a:lnTo>
                    <a:pt x="107" y="107"/>
                  </a:lnTo>
                  <a:lnTo>
                    <a:pt x="130" y="78"/>
                  </a:lnTo>
                  <a:lnTo>
                    <a:pt x="85" y="32"/>
                  </a:lnTo>
                  <a:lnTo>
                    <a:pt x="171" y="0"/>
                  </a:lnTo>
                  <a:lnTo>
                    <a:pt x="344" y="89"/>
                  </a:lnTo>
                  <a:lnTo>
                    <a:pt x="345" y="120"/>
                  </a:lnTo>
                  <a:lnTo>
                    <a:pt x="388" y="143"/>
                  </a:lnTo>
                  <a:lnTo>
                    <a:pt x="420" y="165"/>
                  </a:lnTo>
                  <a:lnTo>
                    <a:pt x="454" y="149"/>
                  </a:lnTo>
                  <a:lnTo>
                    <a:pt x="524" y="174"/>
                  </a:lnTo>
                  <a:lnTo>
                    <a:pt x="617" y="352"/>
                  </a:lnTo>
                  <a:lnTo>
                    <a:pt x="627" y="365"/>
                  </a:lnTo>
                  <a:lnTo>
                    <a:pt x="664" y="436"/>
                  </a:lnTo>
                  <a:lnTo>
                    <a:pt x="786" y="450"/>
                  </a:lnTo>
                  <a:lnTo>
                    <a:pt x="805" y="483"/>
                  </a:lnTo>
                  <a:lnTo>
                    <a:pt x="775" y="575"/>
                  </a:lnTo>
                  <a:lnTo>
                    <a:pt x="664" y="619"/>
                  </a:lnTo>
                  <a:lnTo>
                    <a:pt x="542" y="652"/>
                  </a:lnTo>
                  <a:lnTo>
                    <a:pt x="443" y="776"/>
                  </a:lnTo>
                  <a:lnTo>
                    <a:pt x="443" y="729"/>
                  </a:lnTo>
                  <a:lnTo>
                    <a:pt x="373" y="697"/>
                  </a:lnTo>
                  <a:lnTo>
                    <a:pt x="306" y="739"/>
                  </a:lnTo>
                  <a:lnTo>
                    <a:pt x="234" y="599"/>
                  </a:lnTo>
                  <a:lnTo>
                    <a:pt x="180" y="544"/>
                  </a:lnTo>
                  <a:lnTo>
                    <a:pt x="146" y="398"/>
                  </a:lnTo>
                  <a:lnTo>
                    <a:pt x="0" y="20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1" name="Freeform 395">
              <a:extLst>
                <a:ext uri="{FF2B5EF4-FFF2-40B4-BE49-F238E27FC236}">
                  <a16:creationId xmlns:a16="http://schemas.microsoft.com/office/drawing/2014/main" id="{1C9813E5-EFE2-4DCC-AB10-A352009EA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6660" y="1090321"/>
              <a:ext cx="4564994" cy="1608117"/>
            </a:xfrm>
            <a:custGeom>
              <a:avLst/>
              <a:gdLst>
                <a:gd name="T0" fmla="*/ 3 w 6518"/>
                <a:gd name="T1" fmla="*/ 35 h 2431"/>
                <a:gd name="T2" fmla="*/ 8 w 6518"/>
                <a:gd name="T3" fmla="*/ 31 h 2431"/>
                <a:gd name="T4" fmla="*/ 8 w 6518"/>
                <a:gd name="T5" fmla="*/ 18 h 2431"/>
                <a:gd name="T6" fmla="*/ 14 w 6518"/>
                <a:gd name="T7" fmla="*/ 17 h 2431"/>
                <a:gd name="T8" fmla="*/ 16 w 6518"/>
                <a:gd name="T9" fmla="*/ 26 h 2431"/>
                <a:gd name="T10" fmla="*/ 18 w 6518"/>
                <a:gd name="T11" fmla="*/ 23 h 2431"/>
                <a:gd name="T12" fmla="*/ 23 w 6518"/>
                <a:gd name="T13" fmla="*/ 20 h 2431"/>
                <a:gd name="T14" fmla="*/ 35 w 6518"/>
                <a:gd name="T15" fmla="*/ 17 h 2431"/>
                <a:gd name="T16" fmla="*/ 44 w 6518"/>
                <a:gd name="T17" fmla="*/ 17 h 2431"/>
                <a:gd name="T18" fmla="*/ 44 w 6518"/>
                <a:gd name="T19" fmla="*/ 10 h 2431"/>
                <a:gd name="T20" fmla="*/ 47 w 6518"/>
                <a:gd name="T21" fmla="*/ 19 h 2431"/>
                <a:gd name="T22" fmla="*/ 49 w 6518"/>
                <a:gd name="T23" fmla="*/ 17 h 2431"/>
                <a:gd name="T24" fmla="*/ 51 w 6518"/>
                <a:gd name="T25" fmla="*/ 17 h 2431"/>
                <a:gd name="T26" fmla="*/ 49 w 6518"/>
                <a:gd name="T27" fmla="*/ 13 h 2431"/>
                <a:gd name="T28" fmla="*/ 56 w 6518"/>
                <a:gd name="T29" fmla="*/ 12 h 2431"/>
                <a:gd name="T30" fmla="*/ 59 w 6518"/>
                <a:gd name="T31" fmla="*/ 8 h 2431"/>
                <a:gd name="T32" fmla="*/ 67 w 6518"/>
                <a:gd name="T33" fmla="*/ 3 h 2431"/>
                <a:gd name="T34" fmla="*/ 72 w 6518"/>
                <a:gd name="T35" fmla="*/ 1 h 2431"/>
                <a:gd name="T36" fmla="*/ 83 w 6518"/>
                <a:gd name="T37" fmla="*/ 4 h 2431"/>
                <a:gd name="T38" fmla="*/ 77 w 6518"/>
                <a:gd name="T39" fmla="*/ 9 h 2431"/>
                <a:gd name="T40" fmla="*/ 84 w 6518"/>
                <a:gd name="T41" fmla="*/ 9 h 2431"/>
                <a:gd name="T42" fmla="*/ 92 w 6518"/>
                <a:gd name="T43" fmla="*/ 8 h 2431"/>
                <a:gd name="T44" fmla="*/ 102 w 6518"/>
                <a:gd name="T45" fmla="*/ 12 h 2431"/>
                <a:gd name="T46" fmla="*/ 114 w 6518"/>
                <a:gd name="T47" fmla="*/ 12 h 2431"/>
                <a:gd name="T48" fmla="*/ 126 w 6518"/>
                <a:gd name="T49" fmla="*/ 16 h 2431"/>
                <a:gd name="T50" fmla="*/ 133 w 6518"/>
                <a:gd name="T51" fmla="*/ 15 h 2431"/>
                <a:gd name="T52" fmla="*/ 148 w 6518"/>
                <a:gd name="T53" fmla="*/ 21 h 2431"/>
                <a:gd name="T54" fmla="*/ 147 w 6518"/>
                <a:gd name="T55" fmla="*/ 25 h 2431"/>
                <a:gd name="T56" fmla="*/ 143 w 6518"/>
                <a:gd name="T57" fmla="*/ 22 h 2431"/>
                <a:gd name="T58" fmla="*/ 141 w 6518"/>
                <a:gd name="T59" fmla="*/ 28 h 2431"/>
                <a:gd name="T60" fmla="*/ 129 w 6518"/>
                <a:gd name="T61" fmla="*/ 31 h 2431"/>
                <a:gd name="T62" fmla="*/ 126 w 6518"/>
                <a:gd name="T63" fmla="*/ 37 h 2431"/>
                <a:gd name="T64" fmla="*/ 121 w 6518"/>
                <a:gd name="T65" fmla="*/ 45 h 2431"/>
                <a:gd name="T66" fmla="*/ 128 w 6518"/>
                <a:gd name="T67" fmla="*/ 29 h 2431"/>
                <a:gd name="T68" fmla="*/ 119 w 6518"/>
                <a:gd name="T69" fmla="*/ 32 h 2431"/>
                <a:gd name="T70" fmla="*/ 109 w 6518"/>
                <a:gd name="T71" fmla="*/ 33 h 2431"/>
                <a:gd name="T72" fmla="*/ 105 w 6518"/>
                <a:gd name="T73" fmla="*/ 41 h 2431"/>
                <a:gd name="T74" fmla="*/ 107 w 6518"/>
                <a:gd name="T75" fmla="*/ 45 h 2431"/>
                <a:gd name="T76" fmla="*/ 99 w 6518"/>
                <a:gd name="T77" fmla="*/ 55 h 2431"/>
                <a:gd name="T78" fmla="*/ 94 w 6518"/>
                <a:gd name="T79" fmla="*/ 42 h 2431"/>
                <a:gd name="T80" fmla="*/ 84 w 6518"/>
                <a:gd name="T81" fmla="*/ 46 h 2431"/>
                <a:gd name="T82" fmla="*/ 69 w 6518"/>
                <a:gd name="T83" fmla="*/ 46 h 2431"/>
                <a:gd name="T84" fmla="*/ 53 w 6518"/>
                <a:gd name="T85" fmla="*/ 46 h 2431"/>
                <a:gd name="T86" fmla="*/ 46 w 6518"/>
                <a:gd name="T87" fmla="*/ 42 h 2431"/>
                <a:gd name="T88" fmla="*/ 38 w 6518"/>
                <a:gd name="T89" fmla="*/ 39 h 2431"/>
                <a:gd name="T90" fmla="*/ 32 w 6518"/>
                <a:gd name="T91" fmla="*/ 40 h 2431"/>
                <a:gd name="T92" fmla="*/ 33 w 6518"/>
                <a:gd name="T93" fmla="*/ 45 h 2431"/>
                <a:gd name="T94" fmla="*/ 29 w 6518"/>
                <a:gd name="T95" fmla="*/ 44 h 2431"/>
                <a:gd name="T96" fmla="*/ 24 w 6518"/>
                <a:gd name="T97" fmla="*/ 46 h 2431"/>
                <a:gd name="T98" fmla="*/ 23 w 6518"/>
                <a:gd name="T99" fmla="*/ 48 h 2431"/>
                <a:gd name="T100" fmla="*/ 25 w 6518"/>
                <a:gd name="T101" fmla="*/ 51 h 2431"/>
                <a:gd name="T102" fmla="*/ 23 w 6518"/>
                <a:gd name="T103" fmla="*/ 55 h 2431"/>
                <a:gd name="T104" fmla="*/ 17 w 6518"/>
                <a:gd name="T105" fmla="*/ 54 h 2431"/>
                <a:gd name="T106" fmla="*/ 17 w 6518"/>
                <a:gd name="T107" fmla="*/ 47 h 2431"/>
                <a:gd name="T108" fmla="*/ 12 w 6518"/>
                <a:gd name="T109" fmla="*/ 43 h 2431"/>
                <a:gd name="T110" fmla="*/ 10 w 6518"/>
                <a:gd name="T111" fmla="*/ 42 h 2431"/>
                <a:gd name="T112" fmla="*/ 6 w 6518"/>
                <a:gd name="T113" fmla="*/ 38 h 2431"/>
                <a:gd name="T114" fmla="*/ 4 w 6518"/>
                <a:gd name="T115" fmla="*/ 41 h 243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518"/>
                <a:gd name="T175" fmla="*/ 0 h 2431"/>
                <a:gd name="T176" fmla="*/ 6518 w 6518"/>
                <a:gd name="T177" fmla="*/ 2431 h 243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518" h="2431">
                  <a:moveTo>
                    <a:pt x="0" y="1726"/>
                  </a:moveTo>
                  <a:lnTo>
                    <a:pt x="55" y="1671"/>
                  </a:lnTo>
                  <a:lnTo>
                    <a:pt x="36" y="1694"/>
                  </a:lnTo>
                  <a:lnTo>
                    <a:pt x="61" y="1701"/>
                  </a:lnTo>
                  <a:lnTo>
                    <a:pt x="55" y="1587"/>
                  </a:lnTo>
                  <a:lnTo>
                    <a:pt x="77" y="1534"/>
                  </a:lnTo>
                  <a:lnTo>
                    <a:pt x="108" y="1526"/>
                  </a:lnTo>
                  <a:lnTo>
                    <a:pt x="171" y="1575"/>
                  </a:lnTo>
                  <a:lnTo>
                    <a:pt x="182" y="1482"/>
                  </a:lnTo>
                  <a:lnTo>
                    <a:pt x="158" y="1483"/>
                  </a:lnTo>
                  <a:lnTo>
                    <a:pt x="147" y="1429"/>
                  </a:lnTo>
                  <a:lnTo>
                    <a:pt x="405" y="1377"/>
                  </a:lnTo>
                  <a:lnTo>
                    <a:pt x="339" y="1358"/>
                  </a:lnTo>
                  <a:lnTo>
                    <a:pt x="343" y="1330"/>
                  </a:lnTo>
                  <a:lnTo>
                    <a:pt x="305" y="1340"/>
                  </a:lnTo>
                  <a:lnTo>
                    <a:pt x="452" y="1197"/>
                  </a:lnTo>
                  <a:lnTo>
                    <a:pt x="389" y="1047"/>
                  </a:lnTo>
                  <a:lnTo>
                    <a:pt x="401" y="976"/>
                  </a:lnTo>
                  <a:lnTo>
                    <a:pt x="361" y="896"/>
                  </a:lnTo>
                  <a:lnTo>
                    <a:pt x="398" y="850"/>
                  </a:lnTo>
                  <a:lnTo>
                    <a:pt x="339" y="786"/>
                  </a:lnTo>
                  <a:lnTo>
                    <a:pt x="355" y="736"/>
                  </a:lnTo>
                  <a:lnTo>
                    <a:pt x="429" y="677"/>
                  </a:lnTo>
                  <a:lnTo>
                    <a:pt x="469" y="670"/>
                  </a:lnTo>
                  <a:lnTo>
                    <a:pt x="516" y="683"/>
                  </a:lnTo>
                  <a:lnTo>
                    <a:pt x="475" y="696"/>
                  </a:lnTo>
                  <a:lnTo>
                    <a:pt x="505" y="719"/>
                  </a:lnTo>
                  <a:lnTo>
                    <a:pt x="620" y="727"/>
                  </a:lnTo>
                  <a:lnTo>
                    <a:pt x="819" y="847"/>
                  </a:lnTo>
                  <a:lnTo>
                    <a:pt x="824" y="907"/>
                  </a:lnTo>
                  <a:lnTo>
                    <a:pt x="738" y="958"/>
                  </a:lnTo>
                  <a:lnTo>
                    <a:pt x="471" y="886"/>
                  </a:lnTo>
                  <a:lnTo>
                    <a:pt x="578" y="972"/>
                  </a:lnTo>
                  <a:lnTo>
                    <a:pt x="574" y="1074"/>
                  </a:lnTo>
                  <a:lnTo>
                    <a:pt x="682" y="1122"/>
                  </a:lnTo>
                  <a:lnTo>
                    <a:pt x="712" y="1114"/>
                  </a:lnTo>
                  <a:lnTo>
                    <a:pt x="698" y="1074"/>
                  </a:lnTo>
                  <a:lnTo>
                    <a:pt x="647" y="1057"/>
                  </a:lnTo>
                  <a:lnTo>
                    <a:pt x="659" y="1023"/>
                  </a:lnTo>
                  <a:lnTo>
                    <a:pt x="710" y="1061"/>
                  </a:lnTo>
                  <a:lnTo>
                    <a:pt x="813" y="1074"/>
                  </a:lnTo>
                  <a:lnTo>
                    <a:pt x="768" y="993"/>
                  </a:lnTo>
                  <a:lnTo>
                    <a:pt x="867" y="926"/>
                  </a:lnTo>
                  <a:lnTo>
                    <a:pt x="937" y="972"/>
                  </a:lnTo>
                  <a:lnTo>
                    <a:pt x="934" y="792"/>
                  </a:lnTo>
                  <a:lnTo>
                    <a:pt x="903" y="765"/>
                  </a:lnTo>
                  <a:lnTo>
                    <a:pt x="1023" y="805"/>
                  </a:lnTo>
                  <a:lnTo>
                    <a:pt x="1032" y="827"/>
                  </a:lnTo>
                  <a:lnTo>
                    <a:pt x="969" y="859"/>
                  </a:lnTo>
                  <a:lnTo>
                    <a:pt x="1032" y="917"/>
                  </a:lnTo>
                  <a:lnTo>
                    <a:pt x="1086" y="850"/>
                  </a:lnTo>
                  <a:lnTo>
                    <a:pt x="1303" y="743"/>
                  </a:lnTo>
                  <a:lnTo>
                    <a:pt x="1337" y="739"/>
                  </a:lnTo>
                  <a:lnTo>
                    <a:pt x="1303" y="755"/>
                  </a:lnTo>
                  <a:lnTo>
                    <a:pt x="1340" y="807"/>
                  </a:lnTo>
                  <a:lnTo>
                    <a:pt x="1500" y="739"/>
                  </a:lnTo>
                  <a:lnTo>
                    <a:pt x="1536" y="789"/>
                  </a:lnTo>
                  <a:lnTo>
                    <a:pt x="1575" y="748"/>
                  </a:lnTo>
                  <a:lnTo>
                    <a:pt x="1553" y="693"/>
                  </a:lnTo>
                  <a:lnTo>
                    <a:pt x="1578" y="674"/>
                  </a:lnTo>
                  <a:lnTo>
                    <a:pt x="1699" y="701"/>
                  </a:lnTo>
                  <a:lnTo>
                    <a:pt x="1858" y="803"/>
                  </a:lnTo>
                  <a:lnTo>
                    <a:pt x="1888" y="754"/>
                  </a:lnTo>
                  <a:lnTo>
                    <a:pt x="1855" y="704"/>
                  </a:lnTo>
                  <a:lnTo>
                    <a:pt x="1807" y="688"/>
                  </a:lnTo>
                  <a:lnTo>
                    <a:pt x="1824" y="608"/>
                  </a:lnTo>
                  <a:lnTo>
                    <a:pt x="1795" y="597"/>
                  </a:lnTo>
                  <a:lnTo>
                    <a:pt x="1803" y="560"/>
                  </a:lnTo>
                  <a:lnTo>
                    <a:pt x="1861" y="521"/>
                  </a:lnTo>
                  <a:lnTo>
                    <a:pt x="1899" y="424"/>
                  </a:lnTo>
                  <a:lnTo>
                    <a:pt x="1981" y="425"/>
                  </a:lnTo>
                  <a:lnTo>
                    <a:pt x="2024" y="439"/>
                  </a:lnTo>
                  <a:lnTo>
                    <a:pt x="1990" y="543"/>
                  </a:lnTo>
                  <a:lnTo>
                    <a:pt x="2028" y="593"/>
                  </a:lnTo>
                  <a:lnTo>
                    <a:pt x="2017" y="736"/>
                  </a:lnTo>
                  <a:lnTo>
                    <a:pt x="2056" y="784"/>
                  </a:lnTo>
                  <a:lnTo>
                    <a:pt x="2039" y="836"/>
                  </a:lnTo>
                  <a:lnTo>
                    <a:pt x="1977" y="877"/>
                  </a:lnTo>
                  <a:lnTo>
                    <a:pt x="1996" y="896"/>
                  </a:lnTo>
                  <a:lnTo>
                    <a:pt x="1914" y="915"/>
                  </a:lnTo>
                  <a:lnTo>
                    <a:pt x="2002" y="949"/>
                  </a:lnTo>
                  <a:lnTo>
                    <a:pt x="2105" y="836"/>
                  </a:lnTo>
                  <a:lnTo>
                    <a:pt x="2091" y="765"/>
                  </a:lnTo>
                  <a:lnTo>
                    <a:pt x="2123" y="754"/>
                  </a:lnTo>
                  <a:lnTo>
                    <a:pt x="2176" y="740"/>
                  </a:lnTo>
                  <a:lnTo>
                    <a:pt x="2204" y="781"/>
                  </a:lnTo>
                  <a:lnTo>
                    <a:pt x="2201" y="835"/>
                  </a:lnTo>
                  <a:lnTo>
                    <a:pt x="2263" y="851"/>
                  </a:lnTo>
                  <a:lnTo>
                    <a:pt x="2212" y="834"/>
                  </a:lnTo>
                  <a:lnTo>
                    <a:pt x="2236" y="801"/>
                  </a:lnTo>
                  <a:lnTo>
                    <a:pt x="2214" y="754"/>
                  </a:lnTo>
                  <a:lnTo>
                    <a:pt x="2067" y="723"/>
                  </a:lnTo>
                  <a:lnTo>
                    <a:pt x="2091" y="612"/>
                  </a:lnTo>
                  <a:lnTo>
                    <a:pt x="2039" y="543"/>
                  </a:lnTo>
                  <a:lnTo>
                    <a:pt x="2112" y="479"/>
                  </a:lnTo>
                  <a:lnTo>
                    <a:pt x="2106" y="433"/>
                  </a:lnTo>
                  <a:lnTo>
                    <a:pt x="2137" y="459"/>
                  </a:lnTo>
                  <a:lnTo>
                    <a:pt x="2120" y="550"/>
                  </a:lnTo>
                  <a:lnTo>
                    <a:pt x="2145" y="560"/>
                  </a:lnTo>
                  <a:lnTo>
                    <a:pt x="2246" y="587"/>
                  </a:lnTo>
                  <a:lnTo>
                    <a:pt x="2153" y="514"/>
                  </a:lnTo>
                  <a:lnTo>
                    <a:pt x="2221" y="517"/>
                  </a:lnTo>
                  <a:lnTo>
                    <a:pt x="2206" y="487"/>
                  </a:lnTo>
                  <a:lnTo>
                    <a:pt x="2246" y="472"/>
                  </a:lnTo>
                  <a:lnTo>
                    <a:pt x="2429" y="532"/>
                  </a:lnTo>
                  <a:lnTo>
                    <a:pt x="2394" y="568"/>
                  </a:lnTo>
                  <a:lnTo>
                    <a:pt x="2389" y="628"/>
                  </a:lnTo>
                  <a:lnTo>
                    <a:pt x="2427" y="660"/>
                  </a:lnTo>
                  <a:lnTo>
                    <a:pt x="2446" y="532"/>
                  </a:lnTo>
                  <a:lnTo>
                    <a:pt x="2347" y="466"/>
                  </a:lnTo>
                  <a:lnTo>
                    <a:pt x="2325" y="375"/>
                  </a:lnTo>
                  <a:lnTo>
                    <a:pt x="2558" y="344"/>
                  </a:lnTo>
                  <a:lnTo>
                    <a:pt x="2529" y="260"/>
                  </a:lnTo>
                  <a:lnTo>
                    <a:pt x="2558" y="279"/>
                  </a:lnTo>
                  <a:lnTo>
                    <a:pt x="2599" y="247"/>
                  </a:lnTo>
                  <a:lnTo>
                    <a:pt x="2568" y="237"/>
                  </a:lnTo>
                  <a:lnTo>
                    <a:pt x="2816" y="171"/>
                  </a:lnTo>
                  <a:lnTo>
                    <a:pt x="2794" y="152"/>
                  </a:lnTo>
                  <a:lnTo>
                    <a:pt x="2909" y="145"/>
                  </a:lnTo>
                  <a:lnTo>
                    <a:pt x="2908" y="167"/>
                  </a:lnTo>
                  <a:lnTo>
                    <a:pt x="2934" y="167"/>
                  </a:lnTo>
                  <a:lnTo>
                    <a:pt x="3018" y="137"/>
                  </a:lnTo>
                  <a:lnTo>
                    <a:pt x="3057" y="153"/>
                  </a:lnTo>
                  <a:lnTo>
                    <a:pt x="3019" y="117"/>
                  </a:lnTo>
                  <a:lnTo>
                    <a:pt x="3113" y="110"/>
                  </a:lnTo>
                  <a:lnTo>
                    <a:pt x="3116" y="64"/>
                  </a:lnTo>
                  <a:lnTo>
                    <a:pt x="3223" y="0"/>
                  </a:lnTo>
                  <a:lnTo>
                    <a:pt x="3300" y="38"/>
                  </a:lnTo>
                  <a:lnTo>
                    <a:pt x="3235" y="71"/>
                  </a:lnTo>
                  <a:lnTo>
                    <a:pt x="3348" y="69"/>
                  </a:lnTo>
                  <a:lnTo>
                    <a:pt x="3301" y="117"/>
                  </a:lnTo>
                  <a:lnTo>
                    <a:pt x="3491" y="92"/>
                  </a:lnTo>
                  <a:lnTo>
                    <a:pt x="3593" y="167"/>
                  </a:lnTo>
                  <a:lnTo>
                    <a:pt x="3577" y="194"/>
                  </a:lnTo>
                  <a:lnTo>
                    <a:pt x="3543" y="176"/>
                  </a:lnTo>
                  <a:lnTo>
                    <a:pt x="3590" y="201"/>
                  </a:lnTo>
                  <a:lnTo>
                    <a:pt x="3568" y="244"/>
                  </a:lnTo>
                  <a:lnTo>
                    <a:pt x="3223" y="456"/>
                  </a:lnTo>
                  <a:lnTo>
                    <a:pt x="3335" y="428"/>
                  </a:lnTo>
                  <a:lnTo>
                    <a:pt x="3311" y="401"/>
                  </a:lnTo>
                  <a:lnTo>
                    <a:pt x="3485" y="362"/>
                  </a:lnTo>
                  <a:lnTo>
                    <a:pt x="3437" y="367"/>
                  </a:lnTo>
                  <a:lnTo>
                    <a:pt x="3448" y="332"/>
                  </a:lnTo>
                  <a:lnTo>
                    <a:pt x="3543" y="362"/>
                  </a:lnTo>
                  <a:lnTo>
                    <a:pt x="3560" y="332"/>
                  </a:lnTo>
                  <a:lnTo>
                    <a:pt x="3579" y="401"/>
                  </a:lnTo>
                  <a:lnTo>
                    <a:pt x="3626" y="406"/>
                  </a:lnTo>
                  <a:lnTo>
                    <a:pt x="3582" y="376"/>
                  </a:lnTo>
                  <a:lnTo>
                    <a:pt x="3675" y="362"/>
                  </a:lnTo>
                  <a:lnTo>
                    <a:pt x="3786" y="375"/>
                  </a:lnTo>
                  <a:lnTo>
                    <a:pt x="3778" y="401"/>
                  </a:lnTo>
                  <a:lnTo>
                    <a:pt x="3871" y="424"/>
                  </a:lnTo>
                  <a:lnTo>
                    <a:pt x="3954" y="418"/>
                  </a:lnTo>
                  <a:lnTo>
                    <a:pt x="3958" y="353"/>
                  </a:lnTo>
                  <a:lnTo>
                    <a:pt x="3983" y="347"/>
                  </a:lnTo>
                  <a:lnTo>
                    <a:pt x="4193" y="418"/>
                  </a:lnTo>
                  <a:lnTo>
                    <a:pt x="4167" y="532"/>
                  </a:lnTo>
                  <a:lnTo>
                    <a:pt x="4264" y="608"/>
                  </a:lnTo>
                  <a:lnTo>
                    <a:pt x="4319" y="504"/>
                  </a:lnTo>
                  <a:lnTo>
                    <a:pt x="4354" y="550"/>
                  </a:lnTo>
                  <a:lnTo>
                    <a:pt x="4424" y="532"/>
                  </a:lnTo>
                  <a:lnTo>
                    <a:pt x="4519" y="568"/>
                  </a:lnTo>
                  <a:lnTo>
                    <a:pt x="4593" y="547"/>
                  </a:lnTo>
                  <a:lnTo>
                    <a:pt x="4589" y="504"/>
                  </a:lnTo>
                  <a:lnTo>
                    <a:pt x="4640" y="431"/>
                  </a:lnTo>
                  <a:lnTo>
                    <a:pt x="4957" y="482"/>
                  </a:lnTo>
                  <a:lnTo>
                    <a:pt x="4978" y="516"/>
                  </a:lnTo>
                  <a:lnTo>
                    <a:pt x="4938" y="531"/>
                  </a:lnTo>
                  <a:lnTo>
                    <a:pt x="5042" y="547"/>
                  </a:lnTo>
                  <a:lnTo>
                    <a:pt x="5080" y="597"/>
                  </a:lnTo>
                  <a:lnTo>
                    <a:pt x="5319" y="587"/>
                  </a:lnTo>
                  <a:lnTo>
                    <a:pt x="5362" y="628"/>
                  </a:lnTo>
                  <a:lnTo>
                    <a:pt x="5345" y="677"/>
                  </a:lnTo>
                  <a:lnTo>
                    <a:pt x="5415" y="712"/>
                  </a:lnTo>
                  <a:lnTo>
                    <a:pt x="5451" y="685"/>
                  </a:lnTo>
                  <a:lnTo>
                    <a:pt x="5622" y="705"/>
                  </a:lnTo>
                  <a:lnTo>
                    <a:pt x="5655" y="677"/>
                  </a:lnTo>
                  <a:lnTo>
                    <a:pt x="5677" y="721"/>
                  </a:lnTo>
                  <a:lnTo>
                    <a:pt x="5747" y="757"/>
                  </a:lnTo>
                  <a:lnTo>
                    <a:pt x="5780" y="732"/>
                  </a:lnTo>
                  <a:lnTo>
                    <a:pt x="5744" y="693"/>
                  </a:lnTo>
                  <a:lnTo>
                    <a:pt x="5765" y="660"/>
                  </a:lnTo>
                  <a:lnTo>
                    <a:pt x="6062" y="711"/>
                  </a:lnTo>
                  <a:lnTo>
                    <a:pt x="6258" y="838"/>
                  </a:lnTo>
                  <a:lnTo>
                    <a:pt x="6302" y="838"/>
                  </a:lnTo>
                  <a:lnTo>
                    <a:pt x="6352" y="942"/>
                  </a:lnTo>
                  <a:lnTo>
                    <a:pt x="6328" y="886"/>
                  </a:lnTo>
                  <a:lnTo>
                    <a:pt x="6361" y="881"/>
                  </a:lnTo>
                  <a:lnTo>
                    <a:pt x="6383" y="903"/>
                  </a:lnTo>
                  <a:lnTo>
                    <a:pt x="6439" y="896"/>
                  </a:lnTo>
                  <a:lnTo>
                    <a:pt x="6518" y="954"/>
                  </a:lnTo>
                  <a:lnTo>
                    <a:pt x="6404" y="1020"/>
                  </a:lnTo>
                  <a:lnTo>
                    <a:pt x="6428" y="1039"/>
                  </a:lnTo>
                  <a:lnTo>
                    <a:pt x="6387" y="1051"/>
                  </a:lnTo>
                  <a:lnTo>
                    <a:pt x="6420" y="1076"/>
                  </a:lnTo>
                  <a:lnTo>
                    <a:pt x="6352" y="1077"/>
                  </a:lnTo>
                  <a:lnTo>
                    <a:pt x="6327" y="1039"/>
                  </a:lnTo>
                  <a:lnTo>
                    <a:pt x="6303" y="1054"/>
                  </a:lnTo>
                  <a:lnTo>
                    <a:pt x="6258" y="993"/>
                  </a:lnTo>
                  <a:lnTo>
                    <a:pt x="6179" y="995"/>
                  </a:lnTo>
                  <a:lnTo>
                    <a:pt x="6158" y="958"/>
                  </a:lnTo>
                  <a:lnTo>
                    <a:pt x="6178" y="942"/>
                  </a:lnTo>
                  <a:lnTo>
                    <a:pt x="6150" y="942"/>
                  </a:lnTo>
                  <a:lnTo>
                    <a:pt x="6124" y="954"/>
                  </a:lnTo>
                  <a:lnTo>
                    <a:pt x="6151" y="996"/>
                  </a:lnTo>
                  <a:lnTo>
                    <a:pt x="6135" y="1023"/>
                  </a:lnTo>
                  <a:lnTo>
                    <a:pt x="6069" y="1065"/>
                  </a:lnTo>
                  <a:lnTo>
                    <a:pt x="6024" y="1055"/>
                  </a:lnTo>
                  <a:lnTo>
                    <a:pt x="6099" y="1173"/>
                  </a:lnTo>
                  <a:lnTo>
                    <a:pt x="6085" y="1219"/>
                  </a:lnTo>
                  <a:lnTo>
                    <a:pt x="6009" y="1187"/>
                  </a:lnTo>
                  <a:lnTo>
                    <a:pt x="6012" y="1206"/>
                  </a:lnTo>
                  <a:lnTo>
                    <a:pt x="5875" y="1264"/>
                  </a:lnTo>
                  <a:lnTo>
                    <a:pt x="5751" y="1384"/>
                  </a:lnTo>
                  <a:lnTo>
                    <a:pt x="5669" y="1338"/>
                  </a:lnTo>
                  <a:lnTo>
                    <a:pt x="5593" y="1387"/>
                  </a:lnTo>
                  <a:lnTo>
                    <a:pt x="5593" y="1344"/>
                  </a:lnTo>
                  <a:lnTo>
                    <a:pt x="5549" y="1388"/>
                  </a:lnTo>
                  <a:lnTo>
                    <a:pt x="5493" y="1386"/>
                  </a:lnTo>
                  <a:lnTo>
                    <a:pt x="5436" y="1502"/>
                  </a:lnTo>
                  <a:lnTo>
                    <a:pt x="5483" y="1526"/>
                  </a:lnTo>
                  <a:lnTo>
                    <a:pt x="5465" y="1564"/>
                  </a:lnTo>
                  <a:lnTo>
                    <a:pt x="5486" y="1625"/>
                  </a:lnTo>
                  <a:lnTo>
                    <a:pt x="5446" y="1614"/>
                  </a:lnTo>
                  <a:lnTo>
                    <a:pt x="5423" y="1668"/>
                  </a:lnTo>
                  <a:lnTo>
                    <a:pt x="5437" y="1714"/>
                  </a:lnTo>
                  <a:lnTo>
                    <a:pt x="5353" y="1753"/>
                  </a:lnTo>
                  <a:lnTo>
                    <a:pt x="5362" y="1808"/>
                  </a:lnTo>
                  <a:lnTo>
                    <a:pt x="5306" y="1822"/>
                  </a:lnTo>
                  <a:lnTo>
                    <a:pt x="5293" y="1881"/>
                  </a:lnTo>
                  <a:lnTo>
                    <a:pt x="5241" y="1943"/>
                  </a:lnTo>
                  <a:lnTo>
                    <a:pt x="5196" y="1714"/>
                  </a:lnTo>
                  <a:lnTo>
                    <a:pt x="5200" y="1591"/>
                  </a:lnTo>
                  <a:lnTo>
                    <a:pt x="5241" y="1518"/>
                  </a:lnTo>
                  <a:lnTo>
                    <a:pt x="5299" y="1503"/>
                  </a:lnTo>
                  <a:lnTo>
                    <a:pt x="5434" y="1350"/>
                  </a:lnTo>
                  <a:lnTo>
                    <a:pt x="5498" y="1318"/>
                  </a:lnTo>
                  <a:lnTo>
                    <a:pt x="5520" y="1230"/>
                  </a:lnTo>
                  <a:lnTo>
                    <a:pt x="5549" y="1207"/>
                  </a:lnTo>
                  <a:lnTo>
                    <a:pt x="5497" y="1206"/>
                  </a:lnTo>
                  <a:lnTo>
                    <a:pt x="5482" y="1279"/>
                  </a:lnTo>
                  <a:lnTo>
                    <a:pt x="5367" y="1340"/>
                  </a:lnTo>
                  <a:lnTo>
                    <a:pt x="5378" y="1246"/>
                  </a:lnTo>
                  <a:lnTo>
                    <a:pt x="5254" y="1268"/>
                  </a:lnTo>
                  <a:lnTo>
                    <a:pt x="5138" y="1387"/>
                  </a:lnTo>
                  <a:lnTo>
                    <a:pt x="5161" y="1438"/>
                  </a:lnTo>
                  <a:lnTo>
                    <a:pt x="5037" y="1455"/>
                  </a:lnTo>
                  <a:lnTo>
                    <a:pt x="5021" y="1440"/>
                  </a:lnTo>
                  <a:lnTo>
                    <a:pt x="5063" y="1432"/>
                  </a:lnTo>
                  <a:lnTo>
                    <a:pt x="4959" y="1400"/>
                  </a:lnTo>
                  <a:lnTo>
                    <a:pt x="4929" y="1432"/>
                  </a:lnTo>
                  <a:lnTo>
                    <a:pt x="4694" y="1433"/>
                  </a:lnTo>
                  <a:lnTo>
                    <a:pt x="4417" y="1709"/>
                  </a:lnTo>
                  <a:lnTo>
                    <a:pt x="4473" y="1721"/>
                  </a:lnTo>
                  <a:lnTo>
                    <a:pt x="4473" y="1771"/>
                  </a:lnTo>
                  <a:lnTo>
                    <a:pt x="4507" y="1740"/>
                  </a:lnTo>
                  <a:lnTo>
                    <a:pt x="4497" y="1783"/>
                  </a:lnTo>
                  <a:lnTo>
                    <a:pt x="4537" y="1759"/>
                  </a:lnTo>
                  <a:lnTo>
                    <a:pt x="4535" y="1786"/>
                  </a:lnTo>
                  <a:lnTo>
                    <a:pt x="4546" y="1740"/>
                  </a:lnTo>
                  <a:lnTo>
                    <a:pt x="4589" y="1741"/>
                  </a:lnTo>
                  <a:lnTo>
                    <a:pt x="4647" y="1801"/>
                  </a:lnTo>
                  <a:lnTo>
                    <a:pt x="4592" y="1806"/>
                  </a:lnTo>
                  <a:lnTo>
                    <a:pt x="4641" y="1824"/>
                  </a:lnTo>
                  <a:lnTo>
                    <a:pt x="4653" y="1866"/>
                  </a:lnTo>
                  <a:lnTo>
                    <a:pt x="4614" y="1952"/>
                  </a:lnTo>
                  <a:lnTo>
                    <a:pt x="4606" y="2082"/>
                  </a:lnTo>
                  <a:lnTo>
                    <a:pt x="4411" y="2358"/>
                  </a:lnTo>
                  <a:lnTo>
                    <a:pt x="4342" y="2396"/>
                  </a:lnTo>
                  <a:lnTo>
                    <a:pt x="4287" y="2358"/>
                  </a:lnTo>
                  <a:lnTo>
                    <a:pt x="4240" y="2412"/>
                  </a:lnTo>
                  <a:lnTo>
                    <a:pt x="4237" y="2401"/>
                  </a:lnTo>
                  <a:lnTo>
                    <a:pt x="4262" y="2358"/>
                  </a:lnTo>
                  <a:lnTo>
                    <a:pt x="4249" y="2289"/>
                  </a:lnTo>
                  <a:lnTo>
                    <a:pt x="4334" y="2261"/>
                  </a:lnTo>
                  <a:lnTo>
                    <a:pt x="4403" y="2077"/>
                  </a:lnTo>
                  <a:lnTo>
                    <a:pt x="4257" y="2121"/>
                  </a:lnTo>
                  <a:lnTo>
                    <a:pt x="4237" y="2052"/>
                  </a:lnTo>
                  <a:lnTo>
                    <a:pt x="4120" y="2010"/>
                  </a:lnTo>
                  <a:lnTo>
                    <a:pt x="4050" y="1821"/>
                  </a:lnTo>
                  <a:lnTo>
                    <a:pt x="3972" y="1786"/>
                  </a:lnTo>
                  <a:lnTo>
                    <a:pt x="3834" y="1837"/>
                  </a:lnTo>
                  <a:lnTo>
                    <a:pt x="3859" y="1878"/>
                  </a:lnTo>
                  <a:lnTo>
                    <a:pt x="3802" y="1990"/>
                  </a:lnTo>
                  <a:lnTo>
                    <a:pt x="3748" y="2020"/>
                  </a:lnTo>
                  <a:lnTo>
                    <a:pt x="3691" y="1993"/>
                  </a:lnTo>
                  <a:lnTo>
                    <a:pt x="3621" y="1981"/>
                  </a:lnTo>
                  <a:lnTo>
                    <a:pt x="3441" y="2033"/>
                  </a:lnTo>
                  <a:lnTo>
                    <a:pt x="3280" y="1956"/>
                  </a:lnTo>
                  <a:lnTo>
                    <a:pt x="3179" y="1967"/>
                  </a:lnTo>
                  <a:lnTo>
                    <a:pt x="3142" y="1905"/>
                  </a:lnTo>
                  <a:lnTo>
                    <a:pt x="3042" y="1866"/>
                  </a:lnTo>
                  <a:lnTo>
                    <a:pt x="2989" y="1908"/>
                  </a:lnTo>
                  <a:lnTo>
                    <a:pt x="2986" y="1992"/>
                  </a:lnTo>
                  <a:lnTo>
                    <a:pt x="2756" y="1955"/>
                  </a:lnTo>
                  <a:lnTo>
                    <a:pt x="2633" y="2033"/>
                  </a:lnTo>
                  <a:lnTo>
                    <a:pt x="2568" y="2063"/>
                  </a:lnTo>
                  <a:lnTo>
                    <a:pt x="2488" y="2002"/>
                  </a:lnTo>
                  <a:lnTo>
                    <a:pt x="2435" y="2036"/>
                  </a:lnTo>
                  <a:lnTo>
                    <a:pt x="2339" y="1993"/>
                  </a:lnTo>
                  <a:lnTo>
                    <a:pt x="2302" y="1990"/>
                  </a:lnTo>
                  <a:lnTo>
                    <a:pt x="2275" y="1923"/>
                  </a:lnTo>
                  <a:lnTo>
                    <a:pt x="2221" y="1923"/>
                  </a:lnTo>
                  <a:lnTo>
                    <a:pt x="2202" y="1935"/>
                  </a:lnTo>
                  <a:lnTo>
                    <a:pt x="2159" y="1885"/>
                  </a:lnTo>
                  <a:lnTo>
                    <a:pt x="2130" y="1898"/>
                  </a:lnTo>
                  <a:lnTo>
                    <a:pt x="2106" y="1914"/>
                  </a:lnTo>
                  <a:lnTo>
                    <a:pt x="1996" y="1812"/>
                  </a:lnTo>
                  <a:lnTo>
                    <a:pt x="1965" y="1802"/>
                  </a:lnTo>
                  <a:lnTo>
                    <a:pt x="1893" y="1724"/>
                  </a:lnTo>
                  <a:lnTo>
                    <a:pt x="1825" y="1771"/>
                  </a:lnTo>
                  <a:lnTo>
                    <a:pt x="1813" y="1739"/>
                  </a:lnTo>
                  <a:lnTo>
                    <a:pt x="1713" y="1733"/>
                  </a:lnTo>
                  <a:lnTo>
                    <a:pt x="1674" y="1678"/>
                  </a:lnTo>
                  <a:lnTo>
                    <a:pt x="1622" y="1682"/>
                  </a:lnTo>
                  <a:lnTo>
                    <a:pt x="1601" y="1705"/>
                  </a:lnTo>
                  <a:lnTo>
                    <a:pt x="1536" y="1718"/>
                  </a:lnTo>
                  <a:lnTo>
                    <a:pt x="1517" y="1705"/>
                  </a:lnTo>
                  <a:lnTo>
                    <a:pt x="1493" y="1749"/>
                  </a:lnTo>
                  <a:lnTo>
                    <a:pt x="1471" y="1739"/>
                  </a:lnTo>
                  <a:lnTo>
                    <a:pt x="1392" y="1751"/>
                  </a:lnTo>
                  <a:lnTo>
                    <a:pt x="1367" y="1739"/>
                  </a:lnTo>
                  <a:lnTo>
                    <a:pt x="1357" y="1751"/>
                  </a:lnTo>
                  <a:lnTo>
                    <a:pt x="1398" y="1802"/>
                  </a:lnTo>
                  <a:lnTo>
                    <a:pt x="1369" y="1832"/>
                  </a:lnTo>
                  <a:lnTo>
                    <a:pt x="1370" y="1874"/>
                  </a:lnTo>
                  <a:lnTo>
                    <a:pt x="1416" y="1875"/>
                  </a:lnTo>
                  <a:lnTo>
                    <a:pt x="1438" y="1914"/>
                  </a:lnTo>
                  <a:lnTo>
                    <a:pt x="1424" y="1944"/>
                  </a:lnTo>
                  <a:lnTo>
                    <a:pt x="1392" y="1923"/>
                  </a:lnTo>
                  <a:lnTo>
                    <a:pt x="1367" y="1943"/>
                  </a:lnTo>
                  <a:lnTo>
                    <a:pt x="1339" y="1927"/>
                  </a:lnTo>
                  <a:lnTo>
                    <a:pt x="1325" y="1898"/>
                  </a:lnTo>
                  <a:lnTo>
                    <a:pt x="1295" y="1914"/>
                  </a:lnTo>
                  <a:lnTo>
                    <a:pt x="1273" y="1900"/>
                  </a:lnTo>
                  <a:lnTo>
                    <a:pt x="1245" y="1923"/>
                  </a:lnTo>
                  <a:lnTo>
                    <a:pt x="1211" y="1929"/>
                  </a:lnTo>
                  <a:lnTo>
                    <a:pt x="1190" y="1898"/>
                  </a:lnTo>
                  <a:lnTo>
                    <a:pt x="1066" y="1890"/>
                  </a:lnTo>
                  <a:lnTo>
                    <a:pt x="1054" y="1905"/>
                  </a:lnTo>
                  <a:lnTo>
                    <a:pt x="1042" y="1904"/>
                  </a:lnTo>
                  <a:lnTo>
                    <a:pt x="1020" y="1937"/>
                  </a:lnTo>
                  <a:lnTo>
                    <a:pt x="1023" y="1970"/>
                  </a:lnTo>
                  <a:lnTo>
                    <a:pt x="1008" y="1973"/>
                  </a:lnTo>
                  <a:lnTo>
                    <a:pt x="999" y="1944"/>
                  </a:lnTo>
                  <a:lnTo>
                    <a:pt x="980" y="1947"/>
                  </a:lnTo>
                  <a:lnTo>
                    <a:pt x="975" y="2042"/>
                  </a:lnTo>
                  <a:lnTo>
                    <a:pt x="993" y="2070"/>
                  </a:lnTo>
                  <a:lnTo>
                    <a:pt x="993" y="2096"/>
                  </a:lnTo>
                  <a:lnTo>
                    <a:pt x="1015" y="2092"/>
                  </a:lnTo>
                  <a:lnTo>
                    <a:pt x="1042" y="2079"/>
                  </a:lnTo>
                  <a:lnTo>
                    <a:pt x="1064" y="2121"/>
                  </a:lnTo>
                  <a:lnTo>
                    <a:pt x="1078" y="2148"/>
                  </a:lnTo>
                  <a:lnTo>
                    <a:pt x="1097" y="2184"/>
                  </a:lnTo>
                  <a:lnTo>
                    <a:pt x="1126" y="2193"/>
                  </a:lnTo>
                  <a:lnTo>
                    <a:pt x="1089" y="2221"/>
                  </a:lnTo>
                  <a:lnTo>
                    <a:pt x="1065" y="2194"/>
                  </a:lnTo>
                  <a:lnTo>
                    <a:pt x="1040" y="2300"/>
                  </a:lnTo>
                  <a:lnTo>
                    <a:pt x="1070" y="2328"/>
                  </a:lnTo>
                  <a:lnTo>
                    <a:pt x="1095" y="2431"/>
                  </a:lnTo>
                  <a:lnTo>
                    <a:pt x="1071" y="2412"/>
                  </a:lnTo>
                  <a:lnTo>
                    <a:pt x="1047" y="2401"/>
                  </a:lnTo>
                  <a:lnTo>
                    <a:pt x="1015" y="2396"/>
                  </a:lnTo>
                  <a:lnTo>
                    <a:pt x="993" y="2384"/>
                  </a:lnTo>
                  <a:lnTo>
                    <a:pt x="973" y="2381"/>
                  </a:lnTo>
                  <a:lnTo>
                    <a:pt x="958" y="2345"/>
                  </a:lnTo>
                  <a:lnTo>
                    <a:pt x="918" y="2366"/>
                  </a:lnTo>
                  <a:lnTo>
                    <a:pt x="883" y="2365"/>
                  </a:lnTo>
                  <a:lnTo>
                    <a:pt x="856" y="2334"/>
                  </a:lnTo>
                  <a:lnTo>
                    <a:pt x="796" y="2303"/>
                  </a:lnTo>
                  <a:lnTo>
                    <a:pt x="737" y="2309"/>
                  </a:lnTo>
                  <a:lnTo>
                    <a:pt x="671" y="2258"/>
                  </a:lnTo>
                  <a:lnTo>
                    <a:pt x="722" y="2212"/>
                  </a:lnTo>
                  <a:lnTo>
                    <a:pt x="727" y="2170"/>
                  </a:lnTo>
                  <a:lnTo>
                    <a:pt x="726" y="2131"/>
                  </a:lnTo>
                  <a:lnTo>
                    <a:pt x="733" y="2098"/>
                  </a:lnTo>
                  <a:lnTo>
                    <a:pt x="765" y="2088"/>
                  </a:lnTo>
                  <a:lnTo>
                    <a:pt x="745" y="2027"/>
                  </a:lnTo>
                  <a:lnTo>
                    <a:pt x="708" y="2010"/>
                  </a:lnTo>
                  <a:lnTo>
                    <a:pt x="688" y="2000"/>
                  </a:lnTo>
                  <a:lnTo>
                    <a:pt x="660" y="2009"/>
                  </a:lnTo>
                  <a:lnTo>
                    <a:pt x="605" y="1992"/>
                  </a:lnTo>
                  <a:lnTo>
                    <a:pt x="562" y="1931"/>
                  </a:lnTo>
                  <a:lnTo>
                    <a:pt x="524" y="1913"/>
                  </a:lnTo>
                  <a:lnTo>
                    <a:pt x="505" y="1858"/>
                  </a:lnTo>
                  <a:lnTo>
                    <a:pt x="475" y="1851"/>
                  </a:lnTo>
                  <a:lnTo>
                    <a:pt x="444" y="1870"/>
                  </a:lnTo>
                  <a:lnTo>
                    <a:pt x="423" y="1881"/>
                  </a:lnTo>
                  <a:lnTo>
                    <a:pt x="412" y="1856"/>
                  </a:lnTo>
                  <a:lnTo>
                    <a:pt x="399" y="1831"/>
                  </a:lnTo>
                  <a:lnTo>
                    <a:pt x="441" y="1825"/>
                  </a:lnTo>
                  <a:lnTo>
                    <a:pt x="439" y="1810"/>
                  </a:lnTo>
                  <a:lnTo>
                    <a:pt x="429" y="1797"/>
                  </a:lnTo>
                  <a:lnTo>
                    <a:pt x="412" y="1785"/>
                  </a:lnTo>
                  <a:lnTo>
                    <a:pt x="391" y="1718"/>
                  </a:lnTo>
                  <a:lnTo>
                    <a:pt x="355" y="1686"/>
                  </a:lnTo>
                  <a:lnTo>
                    <a:pt x="322" y="1684"/>
                  </a:lnTo>
                  <a:lnTo>
                    <a:pt x="287" y="1684"/>
                  </a:lnTo>
                  <a:lnTo>
                    <a:pt x="265" y="1664"/>
                  </a:lnTo>
                  <a:lnTo>
                    <a:pt x="241" y="1660"/>
                  </a:lnTo>
                  <a:lnTo>
                    <a:pt x="222" y="1660"/>
                  </a:lnTo>
                  <a:lnTo>
                    <a:pt x="210" y="1678"/>
                  </a:lnTo>
                  <a:lnTo>
                    <a:pt x="186" y="1703"/>
                  </a:lnTo>
                  <a:lnTo>
                    <a:pt x="181" y="1730"/>
                  </a:lnTo>
                  <a:lnTo>
                    <a:pt x="173" y="1739"/>
                  </a:lnTo>
                  <a:lnTo>
                    <a:pt x="159" y="1783"/>
                  </a:lnTo>
                  <a:lnTo>
                    <a:pt x="150" y="1768"/>
                  </a:lnTo>
                  <a:lnTo>
                    <a:pt x="145" y="1752"/>
                  </a:lnTo>
                  <a:lnTo>
                    <a:pt x="0" y="172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2" name="Freeform 396">
              <a:extLst>
                <a:ext uri="{FF2B5EF4-FFF2-40B4-BE49-F238E27FC236}">
                  <a16:creationId xmlns:a16="http://schemas.microsoft.com/office/drawing/2014/main" id="{F29F52A9-1452-4B86-809A-CB77334E1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9001" y="881473"/>
              <a:ext cx="132675" cy="64974"/>
            </a:xfrm>
            <a:custGeom>
              <a:avLst/>
              <a:gdLst>
                <a:gd name="T0" fmla="*/ 0 w 190"/>
                <a:gd name="T1" fmla="*/ 2 h 94"/>
                <a:gd name="T2" fmla="*/ 1 w 190"/>
                <a:gd name="T3" fmla="*/ 1 h 94"/>
                <a:gd name="T4" fmla="*/ 0 w 190"/>
                <a:gd name="T5" fmla="*/ 1 h 94"/>
                <a:gd name="T6" fmla="*/ 3 w 190"/>
                <a:gd name="T7" fmla="*/ 0 h 94"/>
                <a:gd name="T8" fmla="*/ 4 w 190"/>
                <a:gd name="T9" fmla="*/ 0 h 94"/>
                <a:gd name="T10" fmla="*/ 3 w 190"/>
                <a:gd name="T11" fmla="*/ 1 h 94"/>
                <a:gd name="T12" fmla="*/ 4 w 190"/>
                <a:gd name="T13" fmla="*/ 1 h 94"/>
                <a:gd name="T14" fmla="*/ 1 w 190"/>
                <a:gd name="T15" fmla="*/ 2 h 94"/>
                <a:gd name="T16" fmla="*/ 1 w 190"/>
                <a:gd name="T17" fmla="*/ 2 h 94"/>
                <a:gd name="T18" fmla="*/ 1 w 190"/>
                <a:gd name="T19" fmla="*/ 2 h 94"/>
                <a:gd name="T20" fmla="*/ 0 w 190"/>
                <a:gd name="T21" fmla="*/ 2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0"/>
                <a:gd name="T34" fmla="*/ 0 h 94"/>
                <a:gd name="T35" fmla="*/ 190 w 190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0" h="94">
                  <a:moveTo>
                    <a:pt x="0" y="67"/>
                  </a:moveTo>
                  <a:lnTo>
                    <a:pt x="39" y="46"/>
                  </a:lnTo>
                  <a:lnTo>
                    <a:pt x="11" y="27"/>
                  </a:lnTo>
                  <a:lnTo>
                    <a:pt x="146" y="0"/>
                  </a:lnTo>
                  <a:lnTo>
                    <a:pt x="168" y="1"/>
                  </a:lnTo>
                  <a:lnTo>
                    <a:pt x="142" y="25"/>
                  </a:lnTo>
                  <a:lnTo>
                    <a:pt x="190" y="23"/>
                  </a:lnTo>
                  <a:lnTo>
                    <a:pt x="66" y="79"/>
                  </a:lnTo>
                  <a:lnTo>
                    <a:pt x="39" y="94"/>
                  </a:lnTo>
                  <a:lnTo>
                    <a:pt x="45" y="71"/>
                  </a:lnTo>
                  <a:lnTo>
                    <a:pt x="0" y="6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3" name="Freeform 397">
              <a:extLst>
                <a:ext uri="{FF2B5EF4-FFF2-40B4-BE49-F238E27FC236}">
                  <a16:creationId xmlns:a16="http://schemas.microsoft.com/office/drawing/2014/main" id="{E4343410-C73C-419B-9AD6-1CB6D0DCC9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311" y="1556744"/>
              <a:ext cx="54053" cy="32487"/>
            </a:xfrm>
            <a:custGeom>
              <a:avLst/>
              <a:gdLst>
                <a:gd name="T0" fmla="*/ 0 w 75"/>
                <a:gd name="T1" fmla="*/ 1 h 49"/>
                <a:gd name="T2" fmla="*/ 1 w 75"/>
                <a:gd name="T3" fmla="*/ 0 h 49"/>
                <a:gd name="T4" fmla="*/ 2 w 75"/>
                <a:gd name="T5" fmla="*/ 1 h 49"/>
                <a:gd name="T6" fmla="*/ 0 w 75"/>
                <a:gd name="T7" fmla="*/ 1 h 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5"/>
                <a:gd name="T13" fmla="*/ 0 h 49"/>
                <a:gd name="T14" fmla="*/ 75 w 75"/>
                <a:gd name="T15" fmla="*/ 49 h 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5" h="49">
                  <a:moveTo>
                    <a:pt x="0" y="49"/>
                  </a:moveTo>
                  <a:lnTo>
                    <a:pt x="22" y="0"/>
                  </a:lnTo>
                  <a:lnTo>
                    <a:pt x="75" y="27"/>
                  </a:lnTo>
                  <a:lnTo>
                    <a:pt x="0" y="4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4" name="Freeform 398">
              <a:extLst>
                <a:ext uri="{FF2B5EF4-FFF2-40B4-BE49-F238E27FC236}">
                  <a16:creationId xmlns:a16="http://schemas.microsoft.com/office/drawing/2014/main" id="{C3916E2C-1467-4711-A07C-04BF022FD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676" y="1354859"/>
              <a:ext cx="162158" cy="134589"/>
            </a:xfrm>
            <a:custGeom>
              <a:avLst/>
              <a:gdLst>
                <a:gd name="T0" fmla="*/ 0 w 229"/>
                <a:gd name="T1" fmla="*/ 2 h 204"/>
                <a:gd name="T2" fmla="*/ 0 w 229"/>
                <a:gd name="T3" fmla="*/ 3 h 204"/>
                <a:gd name="T4" fmla="*/ 1 w 229"/>
                <a:gd name="T5" fmla="*/ 3 h 204"/>
                <a:gd name="T6" fmla="*/ 2 w 229"/>
                <a:gd name="T7" fmla="*/ 4 h 204"/>
                <a:gd name="T8" fmla="*/ 2 w 229"/>
                <a:gd name="T9" fmla="*/ 3 h 204"/>
                <a:gd name="T10" fmla="*/ 2 w 229"/>
                <a:gd name="T11" fmla="*/ 5 h 204"/>
                <a:gd name="T12" fmla="*/ 5 w 229"/>
                <a:gd name="T13" fmla="*/ 5 h 204"/>
                <a:gd name="T14" fmla="*/ 4 w 229"/>
                <a:gd name="T15" fmla="*/ 4 h 204"/>
                <a:gd name="T16" fmla="*/ 3 w 229"/>
                <a:gd name="T17" fmla="*/ 3 h 204"/>
                <a:gd name="T18" fmla="*/ 3 w 229"/>
                <a:gd name="T19" fmla="*/ 1 h 204"/>
                <a:gd name="T20" fmla="*/ 5 w 229"/>
                <a:gd name="T21" fmla="*/ 0 h 204"/>
                <a:gd name="T22" fmla="*/ 1 w 229"/>
                <a:gd name="T23" fmla="*/ 0 h 204"/>
                <a:gd name="T24" fmla="*/ 1 w 229"/>
                <a:gd name="T25" fmla="*/ 2 h 204"/>
                <a:gd name="T26" fmla="*/ 0 w 229"/>
                <a:gd name="T27" fmla="*/ 2 h 20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9"/>
                <a:gd name="T43" fmla="*/ 0 h 204"/>
                <a:gd name="T44" fmla="*/ 229 w 229"/>
                <a:gd name="T45" fmla="*/ 204 h 20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9" h="204">
                  <a:moveTo>
                    <a:pt x="0" y="103"/>
                  </a:moveTo>
                  <a:lnTo>
                    <a:pt x="16" y="146"/>
                  </a:lnTo>
                  <a:lnTo>
                    <a:pt x="41" y="131"/>
                  </a:lnTo>
                  <a:lnTo>
                    <a:pt x="71" y="159"/>
                  </a:lnTo>
                  <a:lnTo>
                    <a:pt x="91" y="146"/>
                  </a:lnTo>
                  <a:lnTo>
                    <a:pt x="82" y="196"/>
                  </a:lnTo>
                  <a:lnTo>
                    <a:pt x="229" y="204"/>
                  </a:lnTo>
                  <a:lnTo>
                    <a:pt x="175" y="167"/>
                  </a:lnTo>
                  <a:lnTo>
                    <a:pt x="147" y="105"/>
                  </a:lnTo>
                  <a:lnTo>
                    <a:pt x="148" y="38"/>
                  </a:lnTo>
                  <a:lnTo>
                    <a:pt x="186" y="0"/>
                  </a:lnTo>
                  <a:lnTo>
                    <a:pt x="57" y="13"/>
                  </a:lnTo>
                  <a:lnTo>
                    <a:pt x="25" y="103"/>
                  </a:lnTo>
                  <a:lnTo>
                    <a:pt x="0" y="10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5" name="Freeform 399">
              <a:extLst>
                <a:ext uri="{FF2B5EF4-FFF2-40B4-BE49-F238E27FC236}">
                  <a16:creationId xmlns:a16="http://schemas.microsoft.com/office/drawing/2014/main" id="{080C1759-F884-4C53-8E95-FE13F1BEEF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5729" y="1136730"/>
              <a:ext cx="412767" cy="218129"/>
            </a:xfrm>
            <a:custGeom>
              <a:avLst/>
              <a:gdLst>
                <a:gd name="T0" fmla="*/ 0 w 587"/>
                <a:gd name="T1" fmla="*/ 7 h 330"/>
                <a:gd name="T2" fmla="*/ 1 w 587"/>
                <a:gd name="T3" fmla="*/ 7 h 330"/>
                <a:gd name="T4" fmla="*/ 0 w 587"/>
                <a:gd name="T5" fmla="*/ 7 h 330"/>
                <a:gd name="T6" fmla="*/ 3 w 587"/>
                <a:gd name="T7" fmla="*/ 8 h 330"/>
                <a:gd name="T8" fmla="*/ 3 w 587"/>
                <a:gd name="T9" fmla="*/ 7 h 330"/>
                <a:gd name="T10" fmla="*/ 3 w 587"/>
                <a:gd name="T11" fmla="*/ 7 h 330"/>
                <a:gd name="T12" fmla="*/ 3 w 587"/>
                <a:gd name="T13" fmla="*/ 7 h 330"/>
                <a:gd name="T14" fmla="*/ 4 w 587"/>
                <a:gd name="T15" fmla="*/ 7 h 330"/>
                <a:gd name="T16" fmla="*/ 3 w 587"/>
                <a:gd name="T17" fmla="*/ 6 h 330"/>
                <a:gd name="T18" fmla="*/ 4 w 587"/>
                <a:gd name="T19" fmla="*/ 6 h 330"/>
                <a:gd name="T20" fmla="*/ 5 w 587"/>
                <a:gd name="T21" fmla="*/ 6 h 330"/>
                <a:gd name="T22" fmla="*/ 4 w 587"/>
                <a:gd name="T23" fmla="*/ 5 h 330"/>
                <a:gd name="T24" fmla="*/ 5 w 587"/>
                <a:gd name="T25" fmla="*/ 5 h 330"/>
                <a:gd name="T26" fmla="*/ 5 w 587"/>
                <a:gd name="T27" fmla="*/ 5 h 330"/>
                <a:gd name="T28" fmla="*/ 6 w 587"/>
                <a:gd name="T29" fmla="*/ 5 h 330"/>
                <a:gd name="T30" fmla="*/ 6 w 587"/>
                <a:gd name="T31" fmla="*/ 4 h 330"/>
                <a:gd name="T32" fmla="*/ 13 w 587"/>
                <a:gd name="T33" fmla="*/ 2 h 330"/>
                <a:gd name="T34" fmla="*/ 14 w 587"/>
                <a:gd name="T35" fmla="*/ 1 h 330"/>
                <a:gd name="T36" fmla="*/ 13 w 587"/>
                <a:gd name="T37" fmla="*/ 0 h 330"/>
                <a:gd name="T38" fmla="*/ 9 w 587"/>
                <a:gd name="T39" fmla="*/ 1 h 330"/>
                <a:gd name="T40" fmla="*/ 7 w 587"/>
                <a:gd name="T41" fmla="*/ 1 h 330"/>
                <a:gd name="T42" fmla="*/ 3 w 587"/>
                <a:gd name="T43" fmla="*/ 4 h 330"/>
                <a:gd name="T44" fmla="*/ 2 w 587"/>
                <a:gd name="T45" fmla="*/ 4 h 330"/>
                <a:gd name="T46" fmla="*/ 2 w 587"/>
                <a:gd name="T47" fmla="*/ 5 h 330"/>
                <a:gd name="T48" fmla="*/ 3 w 587"/>
                <a:gd name="T49" fmla="*/ 5 h 330"/>
                <a:gd name="T50" fmla="*/ 2 w 587"/>
                <a:gd name="T51" fmla="*/ 5 h 330"/>
                <a:gd name="T52" fmla="*/ 2 w 587"/>
                <a:gd name="T53" fmla="*/ 5 h 330"/>
                <a:gd name="T54" fmla="*/ 1 w 587"/>
                <a:gd name="T55" fmla="*/ 6 h 330"/>
                <a:gd name="T56" fmla="*/ 2 w 587"/>
                <a:gd name="T57" fmla="*/ 6 h 330"/>
                <a:gd name="T58" fmla="*/ 0 w 587"/>
                <a:gd name="T59" fmla="*/ 7 h 33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7"/>
                <a:gd name="T91" fmla="*/ 0 h 330"/>
                <a:gd name="T92" fmla="*/ 587 w 587"/>
                <a:gd name="T93" fmla="*/ 330 h 33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7" h="330">
                  <a:moveTo>
                    <a:pt x="0" y="284"/>
                  </a:moveTo>
                  <a:lnTo>
                    <a:pt x="58" y="293"/>
                  </a:lnTo>
                  <a:lnTo>
                    <a:pt x="18" y="321"/>
                  </a:lnTo>
                  <a:lnTo>
                    <a:pt x="117" y="330"/>
                  </a:lnTo>
                  <a:lnTo>
                    <a:pt x="120" y="293"/>
                  </a:lnTo>
                  <a:lnTo>
                    <a:pt x="149" y="298"/>
                  </a:lnTo>
                  <a:lnTo>
                    <a:pt x="119" y="279"/>
                  </a:lnTo>
                  <a:lnTo>
                    <a:pt x="158" y="286"/>
                  </a:lnTo>
                  <a:lnTo>
                    <a:pt x="149" y="244"/>
                  </a:lnTo>
                  <a:lnTo>
                    <a:pt x="167" y="270"/>
                  </a:lnTo>
                  <a:lnTo>
                    <a:pt x="196" y="245"/>
                  </a:lnTo>
                  <a:lnTo>
                    <a:pt x="177" y="217"/>
                  </a:lnTo>
                  <a:lnTo>
                    <a:pt x="239" y="222"/>
                  </a:lnTo>
                  <a:lnTo>
                    <a:pt x="221" y="205"/>
                  </a:lnTo>
                  <a:lnTo>
                    <a:pt x="249" y="209"/>
                  </a:lnTo>
                  <a:lnTo>
                    <a:pt x="265" y="175"/>
                  </a:lnTo>
                  <a:lnTo>
                    <a:pt x="558" y="71"/>
                  </a:lnTo>
                  <a:lnTo>
                    <a:pt x="587" y="30"/>
                  </a:lnTo>
                  <a:lnTo>
                    <a:pt x="530" y="0"/>
                  </a:lnTo>
                  <a:lnTo>
                    <a:pt x="409" y="67"/>
                  </a:lnTo>
                  <a:lnTo>
                    <a:pt x="282" y="67"/>
                  </a:lnTo>
                  <a:lnTo>
                    <a:pt x="147" y="155"/>
                  </a:lnTo>
                  <a:lnTo>
                    <a:pt x="71" y="165"/>
                  </a:lnTo>
                  <a:lnTo>
                    <a:pt x="76" y="205"/>
                  </a:lnTo>
                  <a:lnTo>
                    <a:pt x="116" y="209"/>
                  </a:lnTo>
                  <a:lnTo>
                    <a:pt x="70" y="210"/>
                  </a:lnTo>
                  <a:lnTo>
                    <a:pt x="91" y="226"/>
                  </a:lnTo>
                  <a:lnTo>
                    <a:pt x="58" y="245"/>
                  </a:lnTo>
                  <a:lnTo>
                    <a:pt x="97" y="263"/>
                  </a:lnTo>
                  <a:lnTo>
                    <a:pt x="0" y="28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6" name="Freeform 400">
              <a:extLst>
                <a:ext uri="{FF2B5EF4-FFF2-40B4-BE49-F238E27FC236}">
                  <a16:creationId xmlns:a16="http://schemas.microsoft.com/office/drawing/2014/main" id="{7D0B7F16-158F-474D-975C-95C69F2A4C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4052" y="848986"/>
              <a:ext cx="78622" cy="44089"/>
            </a:xfrm>
            <a:custGeom>
              <a:avLst/>
              <a:gdLst>
                <a:gd name="T0" fmla="*/ 0 w 115"/>
                <a:gd name="T1" fmla="*/ 1 h 66"/>
                <a:gd name="T2" fmla="*/ 1 w 115"/>
                <a:gd name="T3" fmla="*/ 1 h 66"/>
                <a:gd name="T4" fmla="*/ 3 w 115"/>
                <a:gd name="T5" fmla="*/ 1 h 66"/>
                <a:gd name="T6" fmla="*/ 1 w 115"/>
                <a:gd name="T7" fmla="*/ 0 h 66"/>
                <a:gd name="T8" fmla="*/ 0 w 115"/>
                <a:gd name="T9" fmla="*/ 1 h 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"/>
                <a:gd name="T16" fmla="*/ 0 h 66"/>
                <a:gd name="T17" fmla="*/ 115 w 115"/>
                <a:gd name="T18" fmla="*/ 66 h 6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" h="66">
                  <a:moveTo>
                    <a:pt x="0" y="47"/>
                  </a:moveTo>
                  <a:lnTo>
                    <a:pt x="32" y="66"/>
                  </a:lnTo>
                  <a:lnTo>
                    <a:pt x="115" y="43"/>
                  </a:lnTo>
                  <a:lnTo>
                    <a:pt x="66" y="0"/>
                  </a:lnTo>
                  <a:lnTo>
                    <a:pt x="0" y="4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7" name="Freeform 401">
              <a:extLst>
                <a:ext uri="{FF2B5EF4-FFF2-40B4-BE49-F238E27FC236}">
                  <a16:creationId xmlns:a16="http://schemas.microsoft.com/office/drawing/2014/main" id="{255CE437-C1FB-441E-B1EC-E0A57C0B3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5702" y="937166"/>
              <a:ext cx="71251" cy="27846"/>
            </a:xfrm>
            <a:custGeom>
              <a:avLst/>
              <a:gdLst>
                <a:gd name="T0" fmla="*/ 0 w 103"/>
                <a:gd name="T1" fmla="*/ 0 h 42"/>
                <a:gd name="T2" fmla="*/ 1 w 103"/>
                <a:gd name="T3" fmla="*/ 1 h 42"/>
                <a:gd name="T4" fmla="*/ 1 w 103"/>
                <a:gd name="T5" fmla="*/ 1 h 42"/>
                <a:gd name="T6" fmla="*/ 2 w 103"/>
                <a:gd name="T7" fmla="*/ 1 h 42"/>
                <a:gd name="T8" fmla="*/ 2 w 103"/>
                <a:gd name="T9" fmla="*/ 1 h 42"/>
                <a:gd name="T10" fmla="*/ 0 w 103"/>
                <a:gd name="T11" fmla="*/ 0 h 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3"/>
                <a:gd name="T19" fmla="*/ 0 h 42"/>
                <a:gd name="T20" fmla="*/ 103 w 103"/>
                <a:gd name="T21" fmla="*/ 42 h 4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3" h="42">
                  <a:moveTo>
                    <a:pt x="0" y="0"/>
                  </a:moveTo>
                  <a:lnTo>
                    <a:pt x="46" y="34"/>
                  </a:lnTo>
                  <a:lnTo>
                    <a:pt x="31" y="42"/>
                  </a:lnTo>
                  <a:lnTo>
                    <a:pt x="70" y="41"/>
                  </a:lnTo>
                  <a:lnTo>
                    <a:pt x="103" y="2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8" name="Freeform 402">
              <a:extLst>
                <a:ext uri="{FF2B5EF4-FFF2-40B4-BE49-F238E27FC236}">
                  <a16:creationId xmlns:a16="http://schemas.microsoft.com/office/drawing/2014/main" id="{AC2075E7-4B70-4F35-91E9-97E86E3D5D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0445" y="858269"/>
              <a:ext cx="169529" cy="81218"/>
            </a:xfrm>
            <a:custGeom>
              <a:avLst/>
              <a:gdLst>
                <a:gd name="T0" fmla="*/ 0 w 242"/>
                <a:gd name="T1" fmla="*/ 2 h 123"/>
                <a:gd name="T2" fmla="*/ 1 w 242"/>
                <a:gd name="T3" fmla="*/ 1 h 123"/>
                <a:gd name="T4" fmla="*/ 4 w 242"/>
                <a:gd name="T5" fmla="*/ 0 h 123"/>
                <a:gd name="T6" fmla="*/ 6 w 242"/>
                <a:gd name="T7" fmla="*/ 1 h 123"/>
                <a:gd name="T8" fmla="*/ 5 w 242"/>
                <a:gd name="T9" fmla="*/ 2 h 123"/>
                <a:gd name="T10" fmla="*/ 5 w 242"/>
                <a:gd name="T11" fmla="*/ 2 h 123"/>
                <a:gd name="T12" fmla="*/ 2 w 242"/>
                <a:gd name="T13" fmla="*/ 3 h 123"/>
                <a:gd name="T14" fmla="*/ 0 w 242"/>
                <a:gd name="T15" fmla="*/ 2 h 1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42"/>
                <a:gd name="T25" fmla="*/ 0 h 123"/>
                <a:gd name="T26" fmla="*/ 242 w 242"/>
                <a:gd name="T27" fmla="*/ 123 h 1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42" h="123">
                  <a:moveTo>
                    <a:pt x="0" y="100"/>
                  </a:moveTo>
                  <a:lnTo>
                    <a:pt x="65" y="33"/>
                  </a:lnTo>
                  <a:lnTo>
                    <a:pt x="156" y="0"/>
                  </a:lnTo>
                  <a:lnTo>
                    <a:pt x="242" y="59"/>
                  </a:lnTo>
                  <a:lnTo>
                    <a:pt x="212" y="71"/>
                  </a:lnTo>
                  <a:lnTo>
                    <a:pt x="220" y="98"/>
                  </a:lnTo>
                  <a:lnTo>
                    <a:pt x="95" y="123"/>
                  </a:lnTo>
                  <a:lnTo>
                    <a:pt x="0" y="10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9" name="Freeform 403">
              <a:extLst>
                <a:ext uri="{FF2B5EF4-FFF2-40B4-BE49-F238E27FC236}">
                  <a16:creationId xmlns:a16="http://schemas.microsoft.com/office/drawing/2014/main" id="{F58C11A8-B994-4DCC-876F-A50EDCE38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842" y="930204"/>
              <a:ext cx="191641" cy="92820"/>
            </a:xfrm>
            <a:custGeom>
              <a:avLst/>
              <a:gdLst>
                <a:gd name="T0" fmla="*/ 0 w 274"/>
                <a:gd name="T1" fmla="*/ 1 h 142"/>
                <a:gd name="T2" fmla="*/ 1 w 274"/>
                <a:gd name="T3" fmla="*/ 1 h 142"/>
                <a:gd name="T4" fmla="*/ 2 w 274"/>
                <a:gd name="T5" fmla="*/ 3 h 142"/>
                <a:gd name="T6" fmla="*/ 3 w 274"/>
                <a:gd name="T7" fmla="*/ 2 h 142"/>
                <a:gd name="T8" fmla="*/ 5 w 274"/>
                <a:gd name="T9" fmla="*/ 3 h 142"/>
                <a:gd name="T10" fmla="*/ 6 w 274"/>
                <a:gd name="T11" fmla="*/ 3 h 142"/>
                <a:gd name="T12" fmla="*/ 5 w 274"/>
                <a:gd name="T13" fmla="*/ 2 h 142"/>
                <a:gd name="T14" fmla="*/ 6 w 274"/>
                <a:gd name="T15" fmla="*/ 2 h 142"/>
                <a:gd name="T16" fmla="*/ 6 w 274"/>
                <a:gd name="T17" fmla="*/ 1 h 142"/>
                <a:gd name="T18" fmla="*/ 5 w 274"/>
                <a:gd name="T19" fmla="*/ 0 h 142"/>
                <a:gd name="T20" fmla="*/ 4 w 274"/>
                <a:gd name="T21" fmla="*/ 1 h 142"/>
                <a:gd name="T22" fmla="*/ 5 w 274"/>
                <a:gd name="T23" fmla="*/ 1 h 142"/>
                <a:gd name="T24" fmla="*/ 4 w 274"/>
                <a:gd name="T25" fmla="*/ 0 h 142"/>
                <a:gd name="T26" fmla="*/ 2 w 274"/>
                <a:gd name="T27" fmla="*/ 0 h 142"/>
                <a:gd name="T28" fmla="*/ 0 w 274"/>
                <a:gd name="T29" fmla="*/ 1 h 1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74"/>
                <a:gd name="T46" fmla="*/ 0 h 142"/>
                <a:gd name="T47" fmla="*/ 274 w 274"/>
                <a:gd name="T48" fmla="*/ 142 h 14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74" h="142">
                  <a:moveTo>
                    <a:pt x="0" y="61"/>
                  </a:moveTo>
                  <a:lnTo>
                    <a:pt x="50" y="68"/>
                  </a:lnTo>
                  <a:lnTo>
                    <a:pt x="85" y="118"/>
                  </a:lnTo>
                  <a:lnTo>
                    <a:pt x="114" y="103"/>
                  </a:lnTo>
                  <a:lnTo>
                    <a:pt x="225" y="142"/>
                  </a:lnTo>
                  <a:lnTo>
                    <a:pt x="264" y="126"/>
                  </a:lnTo>
                  <a:lnTo>
                    <a:pt x="235" y="88"/>
                  </a:lnTo>
                  <a:lnTo>
                    <a:pt x="258" y="98"/>
                  </a:lnTo>
                  <a:lnTo>
                    <a:pt x="274" y="39"/>
                  </a:lnTo>
                  <a:lnTo>
                    <a:pt x="215" y="12"/>
                  </a:lnTo>
                  <a:lnTo>
                    <a:pt x="156" y="52"/>
                  </a:lnTo>
                  <a:lnTo>
                    <a:pt x="203" y="31"/>
                  </a:lnTo>
                  <a:lnTo>
                    <a:pt x="173" y="0"/>
                  </a:lnTo>
                  <a:lnTo>
                    <a:pt x="79" y="11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0" name="Freeform 404">
              <a:extLst>
                <a:ext uri="{FF2B5EF4-FFF2-40B4-BE49-F238E27FC236}">
                  <a16:creationId xmlns:a16="http://schemas.microsoft.com/office/drawing/2014/main" id="{18A9AA2C-1628-42B0-8F85-8EFE7004E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4199" y="976615"/>
              <a:ext cx="159701" cy="97461"/>
            </a:xfrm>
            <a:custGeom>
              <a:avLst/>
              <a:gdLst>
                <a:gd name="T0" fmla="*/ 0 w 226"/>
                <a:gd name="T1" fmla="*/ 3 h 145"/>
                <a:gd name="T2" fmla="*/ 0 w 226"/>
                <a:gd name="T3" fmla="*/ 3 h 145"/>
                <a:gd name="T4" fmla="*/ 5 w 226"/>
                <a:gd name="T5" fmla="*/ 3 h 145"/>
                <a:gd name="T6" fmla="*/ 5 w 226"/>
                <a:gd name="T7" fmla="*/ 2 h 145"/>
                <a:gd name="T8" fmla="*/ 4 w 226"/>
                <a:gd name="T9" fmla="*/ 1 h 145"/>
                <a:gd name="T10" fmla="*/ 3 w 226"/>
                <a:gd name="T11" fmla="*/ 1 h 145"/>
                <a:gd name="T12" fmla="*/ 3 w 226"/>
                <a:gd name="T13" fmla="*/ 0 h 145"/>
                <a:gd name="T14" fmla="*/ 3 w 226"/>
                <a:gd name="T15" fmla="*/ 0 h 145"/>
                <a:gd name="T16" fmla="*/ 1 w 226"/>
                <a:gd name="T17" fmla="*/ 3 h 145"/>
                <a:gd name="T18" fmla="*/ 0 w 226"/>
                <a:gd name="T19" fmla="*/ 3 h 1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6"/>
                <a:gd name="T31" fmla="*/ 0 h 145"/>
                <a:gd name="T32" fmla="*/ 226 w 226"/>
                <a:gd name="T33" fmla="*/ 145 h 14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6" h="145">
                  <a:moveTo>
                    <a:pt x="0" y="125"/>
                  </a:moveTo>
                  <a:lnTo>
                    <a:pt x="17" y="145"/>
                  </a:lnTo>
                  <a:lnTo>
                    <a:pt x="209" y="117"/>
                  </a:lnTo>
                  <a:lnTo>
                    <a:pt x="226" y="69"/>
                  </a:lnTo>
                  <a:lnTo>
                    <a:pt x="172" y="30"/>
                  </a:lnTo>
                  <a:lnTo>
                    <a:pt x="126" y="45"/>
                  </a:lnTo>
                  <a:lnTo>
                    <a:pt x="134" y="12"/>
                  </a:lnTo>
                  <a:lnTo>
                    <a:pt x="110" y="0"/>
                  </a:lnTo>
                  <a:lnTo>
                    <a:pt x="20" y="108"/>
                  </a:lnTo>
                  <a:lnTo>
                    <a:pt x="0" y="12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1" name="Freeform 405">
              <a:extLst>
                <a:ext uri="{FF2B5EF4-FFF2-40B4-BE49-F238E27FC236}">
                  <a16:creationId xmlns:a16="http://schemas.microsoft.com/office/drawing/2014/main" id="{066B0209-7563-4C4C-90A3-F419B511E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4345" y="1180820"/>
              <a:ext cx="181814" cy="92820"/>
            </a:xfrm>
            <a:custGeom>
              <a:avLst/>
              <a:gdLst>
                <a:gd name="T0" fmla="*/ 0 w 258"/>
                <a:gd name="T1" fmla="*/ 2 h 136"/>
                <a:gd name="T2" fmla="*/ 1 w 258"/>
                <a:gd name="T3" fmla="*/ 0 h 136"/>
                <a:gd name="T4" fmla="*/ 2 w 258"/>
                <a:gd name="T5" fmla="*/ 0 h 136"/>
                <a:gd name="T6" fmla="*/ 3 w 258"/>
                <a:gd name="T7" fmla="*/ 1 h 136"/>
                <a:gd name="T8" fmla="*/ 4 w 258"/>
                <a:gd name="T9" fmla="*/ 0 h 136"/>
                <a:gd name="T10" fmla="*/ 5 w 258"/>
                <a:gd name="T11" fmla="*/ 1 h 136"/>
                <a:gd name="T12" fmla="*/ 5 w 258"/>
                <a:gd name="T13" fmla="*/ 2 h 136"/>
                <a:gd name="T14" fmla="*/ 6 w 258"/>
                <a:gd name="T15" fmla="*/ 3 h 136"/>
                <a:gd name="T16" fmla="*/ 3 w 258"/>
                <a:gd name="T17" fmla="*/ 3 h 136"/>
                <a:gd name="T18" fmla="*/ 3 w 258"/>
                <a:gd name="T19" fmla="*/ 3 h 136"/>
                <a:gd name="T20" fmla="*/ 2 w 258"/>
                <a:gd name="T21" fmla="*/ 4 h 136"/>
                <a:gd name="T22" fmla="*/ 0 w 258"/>
                <a:gd name="T23" fmla="*/ 2 h 1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8"/>
                <a:gd name="T37" fmla="*/ 0 h 136"/>
                <a:gd name="T38" fmla="*/ 258 w 258"/>
                <a:gd name="T39" fmla="*/ 136 h 1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8" h="136">
                  <a:moveTo>
                    <a:pt x="0" y="73"/>
                  </a:moveTo>
                  <a:lnTo>
                    <a:pt x="53" y="5"/>
                  </a:lnTo>
                  <a:lnTo>
                    <a:pt x="88" y="0"/>
                  </a:lnTo>
                  <a:lnTo>
                    <a:pt x="147" y="50"/>
                  </a:lnTo>
                  <a:lnTo>
                    <a:pt x="157" y="13"/>
                  </a:lnTo>
                  <a:lnTo>
                    <a:pt x="220" y="44"/>
                  </a:lnTo>
                  <a:lnTo>
                    <a:pt x="216" y="93"/>
                  </a:lnTo>
                  <a:lnTo>
                    <a:pt x="258" y="112"/>
                  </a:lnTo>
                  <a:lnTo>
                    <a:pt x="123" y="120"/>
                  </a:lnTo>
                  <a:lnTo>
                    <a:pt x="115" y="98"/>
                  </a:lnTo>
                  <a:lnTo>
                    <a:pt x="92" y="136"/>
                  </a:lnTo>
                  <a:lnTo>
                    <a:pt x="0" y="7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2" name="Freeform 406">
              <a:extLst>
                <a:ext uri="{FF2B5EF4-FFF2-40B4-BE49-F238E27FC236}">
                  <a16:creationId xmlns:a16="http://schemas.microsoft.com/office/drawing/2014/main" id="{841D060D-008A-45BE-B8ED-BC9EC2E9F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106" y="1185462"/>
              <a:ext cx="110563" cy="62654"/>
            </a:xfrm>
            <a:custGeom>
              <a:avLst/>
              <a:gdLst>
                <a:gd name="T0" fmla="*/ 0 w 158"/>
                <a:gd name="T1" fmla="*/ 0 h 92"/>
                <a:gd name="T2" fmla="*/ 1 w 158"/>
                <a:gd name="T3" fmla="*/ 1 h 92"/>
                <a:gd name="T4" fmla="*/ 1 w 158"/>
                <a:gd name="T5" fmla="*/ 2 h 92"/>
                <a:gd name="T6" fmla="*/ 1 w 158"/>
                <a:gd name="T7" fmla="*/ 2 h 92"/>
                <a:gd name="T8" fmla="*/ 3 w 158"/>
                <a:gd name="T9" fmla="*/ 2 h 92"/>
                <a:gd name="T10" fmla="*/ 4 w 158"/>
                <a:gd name="T11" fmla="*/ 1 h 92"/>
                <a:gd name="T12" fmla="*/ 0 w 158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8"/>
                <a:gd name="T22" fmla="*/ 0 h 92"/>
                <a:gd name="T23" fmla="*/ 158 w 158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8" h="92">
                  <a:moveTo>
                    <a:pt x="0" y="0"/>
                  </a:moveTo>
                  <a:lnTo>
                    <a:pt x="50" y="33"/>
                  </a:lnTo>
                  <a:lnTo>
                    <a:pt x="39" y="65"/>
                  </a:lnTo>
                  <a:lnTo>
                    <a:pt x="64" y="92"/>
                  </a:lnTo>
                  <a:lnTo>
                    <a:pt x="110" y="92"/>
                  </a:lnTo>
                  <a:lnTo>
                    <a:pt x="158" y="5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3" name="Freeform 407">
              <a:extLst>
                <a:ext uri="{FF2B5EF4-FFF2-40B4-BE49-F238E27FC236}">
                  <a16:creationId xmlns:a16="http://schemas.microsoft.com/office/drawing/2014/main" id="{41B69A2C-6226-41D2-91B6-5C8717749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390" y="2236655"/>
              <a:ext cx="78622" cy="320232"/>
            </a:xfrm>
            <a:custGeom>
              <a:avLst/>
              <a:gdLst>
                <a:gd name="T0" fmla="*/ 0 w 115"/>
                <a:gd name="T1" fmla="*/ 3 h 483"/>
                <a:gd name="T2" fmla="*/ 0 w 115"/>
                <a:gd name="T3" fmla="*/ 4 h 483"/>
                <a:gd name="T4" fmla="*/ 0 w 115"/>
                <a:gd name="T5" fmla="*/ 11 h 483"/>
                <a:gd name="T6" fmla="*/ 1 w 115"/>
                <a:gd name="T7" fmla="*/ 10 h 483"/>
                <a:gd name="T8" fmla="*/ 1 w 115"/>
                <a:gd name="T9" fmla="*/ 11 h 483"/>
                <a:gd name="T10" fmla="*/ 1 w 115"/>
                <a:gd name="T11" fmla="*/ 9 h 483"/>
                <a:gd name="T12" fmla="*/ 1 w 115"/>
                <a:gd name="T13" fmla="*/ 7 h 483"/>
                <a:gd name="T14" fmla="*/ 3 w 115"/>
                <a:gd name="T15" fmla="*/ 8 h 483"/>
                <a:gd name="T16" fmla="*/ 1 w 115"/>
                <a:gd name="T17" fmla="*/ 4 h 483"/>
                <a:gd name="T18" fmla="*/ 1 w 115"/>
                <a:gd name="T19" fmla="*/ 0 h 483"/>
                <a:gd name="T20" fmla="*/ 0 w 115"/>
                <a:gd name="T21" fmla="*/ 3 h 48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5"/>
                <a:gd name="T34" fmla="*/ 0 h 483"/>
                <a:gd name="T35" fmla="*/ 115 w 115"/>
                <a:gd name="T36" fmla="*/ 483 h 48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5" h="483">
                  <a:moveTo>
                    <a:pt x="0" y="123"/>
                  </a:moveTo>
                  <a:lnTo>
                    <a:pt x="19" y="182"/>
                  </a:lnTo>
                  <a:lnTo>
                    <a:pt x="19" y="483"/>
                  </a:lnTo>
                  <a:lnTo>
                    <a:pt x="39" y="446"/>
                  </a:lnTo>
                  <a:lnTo>
                    <a:pt x="70" y="469"/>
                  </a:lnTo>
                  <a:lnTo>
                    <a:pt x="32" y="387"/>
                  </a:lnTo>
                  <a:lnTo>
                    <a:pt x="53" y="304"/>
                  </a:lnTo>
                  <a:lnTo>
                    <a:pt x="115" y="329"/>
                  </a:lnTo>
                  <a:lnTo>
                    <a:pt x="57" y="169"/>
                  </a:lnTo>
                  <a:lnTo>
                    <a:pt x="39" y="0"/>
                  </a:lnTo>
                  <a:lnTo>
                    <a:pt x="0" y="12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4" name="Freeform 408">
              <a:extLst>
                <a:ext uri="{FF2B5EF4-FFF2-40B4-BE49-F238E27FC236}">
                  <a16:creationId xmlns:a16="http://schemas.microsoft.com/office/drawing/2014/main" id="{A36814F7-B625-4FEF-A5B7-AF64433674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4781" y="1220268"/>
              <a:ext cx="122847" cy="46411"/>
            </a:xfrm>
            <a:custGeom>
              <a:avLst/>
              <a:gdLst>
                <a:gd name="T0" fmla="*/ 0 w 179"/>
                <a:gd name="T1" fmla="*/ 0 h 70"/>
                <a:gd name="T2" fmla="*/ 1 w 179"/>
                <a:gd name="T3" fmla="*/ 1 h 70"/>
                <a:gd name="T4" fmla="*/ 3 w 179"/>
                <a:gd name="T5" fmla="*/ 2 h 70"/>
                <a:gd name="T6" fmla="*/ 4 w 179"/>
                <a:gd name="T7" fmla="*/ 1 h 70"/>
                <a:gd name="T8" fmla="*/ 0 w 179"/>
                <a:gd name="T9" fmla="*/ 0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9"/>
                <a:gd name="T16" fmla="*/ 0 h 70"/>
                <a:gd name="T17" fmla="*/ 179 w 179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9" h="70">
                  <a:moveTo>
                    <a:pt x="0" y="0"/>
                  </a:moveTo>
                  <a:lnTo>
                    <a:pt x="31" y="47"/>
                  </a:lnTo>
                  <a:lnTo>
                    <a:pt x="112" y="70"/>
                  </a:lnTo>
                  <a:lnTo>
                    <a:pt x="179" y="5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5" name="Freeform 409">
              <a:extLst>
                <a:ext uri="{FF2B5EF4-FFF2-40B4-BE49-F238E27FC236}">
                  <a16:creationId xmlns:a16="http://schemas.microsoft.com/office/drawing/2014/main" id="{B6FECE71-D6EA-4529-BD62-4A14E92C1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2552" y="2640425"/>
              <a:ext cx="326773" cy="259898"/>
            </a:xfrm>
            <a:custGeom>
              <a:avLst/>
              <a:gdLst>
                <a:gd name="T0" fmla="*/ 0 w 469"/>
                <a:gd name="T1" fmla="*/ 1 h 392"/>
                <a:gd name="T2" fmla="*/ 0 w 469"/>
                <a:gd name="T3" fmla="*/ 2 h 392"/>
                <a:gd name="T4" fmla="*/ 3 w 469"/>
                <a:gd name="T5" fmla="*/ 3 h 392"/>
                <a:gd name="T6" fmla="*/ 2 w 469"/>
                <a:gd name="T7" fmla="*/ 5 h 392"/>
                <a:gd name="T8" fmla="*/ 2 w 469"/>
                <a:gd name="T9" fmla="*/ 8 h 392"/>
                <a:gd name="T10" fmla="*/ 3 w 469"/>
                <a:gd name="T11" fmla="*/ 9 h 392"/>
                <a:gd name="T12" fmla="*/ 6 w 469"/>
                <a:gd name="T13" fmla="*/ 8 h 392"/>
                <a:gd name="T14" fmla="*/ 8 w 469"/>
                <a:gd name="T15" fmla="*/ 6 h 392"/>
                <a:gd name="T16" fmla="*/ 8 w 469"/>
                <a:gd name="T17" fmla="*/ 5 h 392"/>
                <a:gd name="T18" fmla="*/ 9 w 469"/>
                <a:gd name="T19" fmla="*/ 3 h 392"/>
                <a:gd name="T20" fmla="*/ 11 w 469"/>
                <a:gd name="T21" fmla="*/ 2 h 392"/>
                <a:gd name="T22" fmla="*/ 11 w 469"/>
                <a:gd name="T23" fmla="*/ 1 h 392"/>
                <a:gd name="T24" fmla="*/ 9 w 469"/>
                <a:gd name="T25" fmla="*/ 1 h 392"/>
                <a:gd name="T26" fmla="*/ 9 w 469"/>
                <a:gd name="T27" fmla="*/ 1 h 392"/>
                <a:gd name="T28" fmla="*/ 6 w 469"/>
                <a:gd name="T29" fmla="*/ 0 h 392"/>
                <a:gd name="T30" fmla="*/ 1 w 469"/>
                <a:gd name="T31" fmla="*/ 0 h 392"/>
                <a:gd name="T32" fmla="*/ 0 w 469"/>
                <a:gd name="T33" fmla="*/ 1 h 39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69"/>
                <a:gd name="T52" fmla="*/ 0 h 392"/>
                <a:gd name="T53" fmla="*/ 469 w 469"/>
                <a:gd name="T54" fmla="*/ 392 h 39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69" h="392">
                  <a:moveTo>
                    <a:pt x="0" y="33"/>
                  </a:moveTo>
                  <a:lnTo>
                    <a:pt x="13" y="97"/>
                  </a:lnTo>
                  <a:lnTo>
                    <a:pt x="112" y="106"/>
                  </a:lnTo>
                  <a:lnTo>
                    <a:pt x="70" y="209"/>
                  </a:lnTo>
                  <a:lnTo>
                    <a:pt x="70" y="335"/>
                  </a:lnTo>
                  <a:lnTo>
                    <a:pt x="138" y="392"/>
                  </a:lnTo>
                  <a:lnTo>
                    <a:pt x="275" y="355"/>
                  </a:lnTo>
                  <a:lnTo>
                    <a:pt x="354" y="261"/>
                  </a:lnTo>
                  <a:lnTo>
                    <a:pt x="338" y="223"/>
                  </a:lnTo>
                  <a:lnTo>
                    <a:pt x="379" y="152"/>
                  </a:lnTo>
                  <a:lnTo>
                    <a:pt x="468" y="98"/>
                  </a:lnTo>
                  <a:lnTo>
                    <a:pt x="469" y="67"/>
                  </a:lnTo>
                  <a:lnTo>
                    <a:pt x="412" y="60"/>
                  </a:lnTo>
                  <a:lnTo>
                    <a:pt x="400" y="55"/>
                  </a:lnTo>
                  <a:lnTo>
                    <a:pt x="279" y="13"/>
                  </a:lnTo>
                  <a:lnTo>
                    <a:pt x="39" y="0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6" name="Freeform 410">
              <a:extLst>
                <a:ext uri="{FF2B5EF4-FFF2-40B4-BE49-F238E27FC236}">
                  <a16:creationId xmlns:a16="http://schemas.microsoft.com/office/drawing/2014/main" id="{F00B381E-C300-45B6-838F-0976E8136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0795" y="937166"/>
              <a:ext cx="282548" cy="220449"/>
            </a:xfrm>
            <a:custGeom>
              <a:avLst/>
              <a:gdLst>
                <a:gd name="T0" fmla="*/ 0 w 404"/>
                <a:gd name="T1" fmla="*/ 1 h 334"/>
                <a:gd name="T2" fmla="*/ 0 w 404"/>
                <a:gd name="T3" fmla="*/ 2 h 334"/>
                <a:gd name="T4" fmla="*/ 1 w 404"/>
                <a:gd name="T5" fmla="*/ 2 h 334"/>
                <a:gd name="T6" fmla="*/ 1 w 404"/>
                <a:gd name="T7" fmla="*/ 2 h 334"/>
                <a:gd name="T8" fmla="*/ 1 w 404"/>
                <a:gd name="T9" fmla="*/ 3 h 334"/>
                <a:gd name="T10" fmla="*/ 0 w 404"/>
                <a:gd name="T11" fmla="*/ 3 h 334"/>
                <a:gd name="T12" fmla="*/ 2 w 404"/>
                <a:gd name="T13" fmla="*/ 3 h 334"/>
                <a:gd name="T14" fmla="*/ 1 w 404"/>
                <a:gd name="T15" fmla="*/ 4 h 334"/>
                <a:gd name="T16" fmla="*/ 2 w 404"/>
                <a:gd name="T17" fmla="*/ 4 h 334"/>
                <a:gd name="T18" fmla="*/ 3 w 404"/>
                <a:gd name="T19" fmla="*/ 4 h 334"/>
                <a:gd name="T20" fmla="*/ 3 w 404"/>
                <a:gd name="T21" fmla="*/ 3 h 334"/>
                <a:gd name="T22" fmla="*/ 4 w 404"/>
                <a:gd name="T23" fmla="*/ 3 h 334"/>
                <a:gd name="T24" fmla="*/ 4 w 404"/>
                <a:gd name="T25" fmla="*/ 4 h 334"/>
                <a:gd name="T26" fmla="*/ 5 w 404"/>
                <a:gd name="T27" fmla="*/ 3 h 334"/>
                <a:gd name="T28" fmla="*/ 5 w 404"/>
                <a:gd name="T29" fmla="*/ 4 h 334"/>
                <a:gd name="T30" fmla="*/ 6 w 404"/>
                <a:gd name="T31" fmla="*/ 4 h 334"/>
                <a:gd name="T32" fmla="*/ 3 w 404"/>
                <a:gd name="T33" fmla="*/ 5 h 334"/>
                <a:gd name="T34" fmla="*/ 3 w 404"/>
                <a:gd name="T35" fmla="*/ 5 h 334"/>
                <a:gd name="T36" fmla="*/ 5 w 404"/>
                <a:gd name="T37" fmla="*/ 5 h 334"/>
                <a:gd name="T38" fmla="*/ 4 w 404"/>
                <a:gd name="T39" fmla="*/ 5 h 334"/>
                <a:gd name="T40" fmla="*/ 5 w 404"/>
                <a:gd name="T41" fmla="*/ 6 h 334"/>
                <a:gd name="T42" fmla="*/ 3 w 404"/>
                <a:gd name="T43" fmla="*/ 6 h 334"/>
                <a:gd name="T44" fmla="*/ 5 w 404"/>
                <a:gd name="T45" fmla="*/ 8 h 334"/>
                <a:gd name="T46" fmla="*/ 7 w 404"/>
                <a:gd name="T47" fmla="*/ 4 h 334"/>
                <a:gd name="T48" fmla="*/ 9 w 404"/>
                <a:gd name="T49" fmla="*/ 3 h 334"/>
                <a:gd name="T50" fmla="*/ 7 w 404"/>
                <a:gd name="T51" fmla="*/ 2 h 334"/>
                <a:gd name="T52" fmla="*/ 7 w 404"/>
                <a:gd name="T53" fmla="*/ 1 h 334"/>
                <a:gd name="T54" fmla="*/ 6 w 404"/>
                <a:gd name="T55" fmla="*/ 2 h 334"/>
                <a:gd name="T56" fmla="*/ 6 w 404"/>
                <a:gd name="T57" fmla="*/ 1 h 334"/>
                <a:gd name="T58" fmla="*/ 5 w 404"/>
                <a:gd name="T59" fmla="*/ 0 h 334"/>
                <a:gd name="T60" fmla="*/ 4 w 404"/>
                <a:gd name="T61" fmla="*/ 1 h 334"/>
                <a:gd name="T62" fmla="*/ 5 w 404"/>
                <a:gd name="T63" fmla="*/ 3 h 334"/>
                <a:gd name="T64" fmla="*/ 3 w 404"/>
                <a:gd name="T65" fmla="*/ 1 h 334"/>
                <a:gd name="T66" fmla="*/ 3 w 404"/>
                <a:gd name="T67" fmla="*/ 1 h 334"/>
                <a:gd name="T68" fmla="*/ 3 w 404"/>
                <a:gd name="T69" fmla="*/ 2 h 334"/>
                <a:gd name="T70" fmla="*/ 1 w 404"/>
                <a:gd name="T71" fmla="*/ 1 h 334"/>
                <a:gd name="T72" fmla="*/ 3 w 404"/>
                <a:gd name="T73" fmla="*/ 1 h 334"/>
                <a:gd name="T74" fmla="*/ 0 w 404"/>
                <a:gd name="T75" fmla="*/ 1 h 33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04"/>
                <a:gd name="T115" fmla="*/ 0 h 334"/>
                <a:gd name="T116" fmla="*/ 404 w 404"/>
                <a:gd name="T117" fmla="*/ 334 h 33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04" h="334">
                  <a:moveTo>
                    <a:pt x="0" y="41"/>
                  </a:moveTo>
                  <a:lnTo>
                    <a:pt x="2" y="81"/>
                  </a:lnTo>
                  <a:lnTo>
                    <a:pt x="43" y="81"/>
                  </a:lnTo>
                  <a:lnTo>
                    <a:pt x="30" y="100"/>
                  </a:lnTo>
                  <a:lnTo>
                    <a:pt x="64" y="115"/>
                  </a:lnTo>
                  <a:lnTo>
                    <a:pt x="19" y="112"/>
                  </a:lnTo>
                  <a:lnTo>
                    <a:pt x="94" y="147"/>
                  </a:lnTo>
                  <a:lnTo>
                    <a:pt x="66" y="160"/>
                  </a:lnTo>
                  <a:lnTo>
                    <a:pt x="86" y="187"/>
                  </a:lnTo>
                  <a:lnTo>
                    <a:pt x="151" y="170"/>
                  </a:lnTo>
                  <a:lnTo>
                    <a:pt x="150" y="135"/>
                  </a:lnTo>
                  <a:lnTo>
                    <a:pt x="176" y="123"/>
                  </a:lnTo>
                  <a:lnTo>
                    <a:pt x="182" y="162"/>
                  </a:lnTo>
                  <a:lnTo>
                    <a:pt x="224" y="135"/>
                  </a:lnTo>
                  <a:lnTo>
                    <a:pt x="215" y="162"/>
                  </a:lnTo>
                  <a:lnTo>
                    <a:pt x="250" y="164"/>
                  </a:lnTo>
                  <a:lnTo>
                    <a:pt x="113" y="203"/>
                  </a:lnTo>
                  <a:lnTo>
                    <a:pt x="118" y="230"/>
                  </a:lnTo>
                  <a:lnTo>
                    <a:pt x="235" y="211"/>
                  </a:lnTo>
                  <a:lnTo>
                    <a:pt x="157" y="237"/>
                  </a:lnTo>
                  <a:lnTo>
                    <a:pt x="201" y="252"/>
                  </a:lnTo>
                  <a:lnTo>
                    <a:pt x="120" y="265"/>
                  </a:lnTo>
                  <a:lnTo>
                    <a:pt x="238" y="334"/>
                  </a:lnTo>
                  <a:lnTo>
                    <a:pt x="314" y="162"/>
                  </a:lnTo>
                  <a:lnTo>
                    <a:pt x="404" y="122"/>
                  </a:lnTo>
                  <a:lnTo>
                    <a:pt x="306" y="92"/>
                  </a:lnTo>
                  <a:lnTo>
                    <a:pt x="291" y="47"/>
                  </a:lnTo>
                  <a:lnTo>
                    <a:pt x="261" y="73"/>
                  </a:lnTo>
                  <a:lnTo>
                    <a:pt x="276" y="34"/>
                  </a:lnTo>
                  <a:lnTo>
                    <a:pt x="208" y="0"/>
                  </a:lnTo>
                  <a:lnTo>
                    <a:pt x="185" y="34"/>
                  </a:lnTo>
                  <a:lnTo>
                    <a:pt x="216" y="115"/>
                  </a:lnTo>
                  <a:lnTo>
                    <a:pt x="143" y="30"/>
                  </a:lnTo>
                  <a:lnTo>
                    <a:pt x="118" y="47"/>
                  </a:lnTo>
                  <a:lnTo>
                    <a:pt x="134" y="89"/>
                  </a:lnTo>
                  <a:lnTo>
                    <a:pt x="62" y="51"/>
                  </a:lnTo>
                  <a:lnTo>
                    <a:pt x="113" y="27"/>
                  </a:lnTo>
                  <a:lnTo>
                    <a:pt x="0" y="4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7" name="Freeform 411">
              <a:extLst>
                <a:ext uri="{FF2B5EF4-FFF2-40B4-BE49-F238E27FC236}">
                  <a16:creationId xmlns:a16="http://schemas.microsoft.com/office/drawing/2014/main" id="{39E47922-1993-449F-A905-0A4334BDF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2608" y="906999"/>
              <a:ext cx="255521" cy="92820"/>
            </a:xfrm>
            <a:custGeom>
              <a:avLst/>
              <a:gdLst>
                <a:gd name="T0" fmla="*/ 0 w 365"/>
                <a:gd name="T1" fmla="*/ 1 h 141"/>
                <a:gd name="T2" fmla="*/ 1 w 365"/>
                <a:gd name="T3" fmla="*/ 1 h 141"/>
                <a:gd name="T4" fmla="*/ 0 w 365"/>
                <a:gd name="T5" fmla="*/ 1 h 141"/>
                <a:gd name="T6" fmla="*/ 1 w 365"/>
                <a:gd name="T7" fmla="*/ 2 h 141"/>
                <a:gd name="T8" fmla="*/ 4 w 365"/>
                <a:gd name="T9" fmla="*/ 2 h 141"/>
                <a:gd name="T10" fmla="*/ 2 w 365"/>
                <a:gd name="T11" fmla="*/ 2 h 141"/>
                <a:gd name="T12" fmla="*/ 5 w 365"/>
                <a:gd name="T13" fmla="*/ 3 h 141"/>
                <a:gd name="T14" fmla="*/ 7 w 365"/>
                <a:gd name="T15" fmla="*/ 3 h 141"/>
                <a:gd name="T16" fmla="*/ 9 w 365"/>
                <a:gd name="T17" fmla="*/ 1 h 141"/>
                <a:gd name="T18" fmla="*/ 8 w 365"/>
                <a:gd name="T19" fmla="*/ 1 h 141"/>
                <a:gd name="T20" fmla="*/ 6 w 365"/>
                <a:gd name="T21" fmla="*/ 1 h 141"/>
                <a:gd name="T22" fmla="*/ 7 w 365"/>
                <a:gd name="T23" fmla="*/ 0 h 141"/>
                <a:gd name="T24" fmla="*/ 5 w 365"/>
                <a:gd name="T25" fmla="*/ 1 h 141"/>
                <a:gd name="T26" fmla="*/ 5 w 365"/>
                <a:gd name="T27" fmla="*/ 0 h 141"/>
                <a:gd name="T28" fmla="*/ 4 w 365"/>
                <a:gd name="T29" fmla="*/ 1 h 141"/>
                <a:gd name="T30" fmla="*/ 2 w 365"/>
                <a:gd name="T31" fmla="*/ 0 h 141"/>
                <a:gd name="T32" fmla="*/ 2 w 365"/>
                <a:gd name="T33" fmla="*/ 1 h 141"/>
                <a:gd name="T34" fmla="*/ 1 w 365"/>
                <a:gd name="T35" fmla="*/ 0 h 141"/>
                <a:gd name="T36" fmla="*/ 2 w 365"/>
                <a:gd name="T37" fmla="*/ 1 h 141"/>
                <a:gd name="T38" fmla="*/ 0 w 365"/>
                <a:gd name="T39" fmla="*/ 1 h 1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5"/>
                <a:gd name="T61" fmla="*/ 0 h 141"/>
                <a:gd name="T62" fmla="*/ 365 w 365"/>
                <a:gd name="T63" fmla="*/ 141 h 1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5" h="141">
                  <a:moveTo>
                    <a:pt x="0" y="38"/>
                  </a:moveTo>
                  <a:lnTo>
                    <a:pt x="53" y="49"/>
                  </a:lnTo>
                  <a:lnTo>
                    <a:pt x="19" y="66"/>
                  </a:lnTo>
                  <a:lnTo>
                    <a:pt x="33" y="76"/>
                  </a:lnTo>
                  <a:lnTo>
                    <a:pt x="168" y="74"/>
                  </a:lnTo>
                  <a:lnTo>
                    <a:pt x="83" y="96"/>
                  </a:lnTo>
                  <a:lnTo>
                    <a:pt x="219" y="141"/>
                  </a:lnTo>
                  <a:lnTo>
                    <a:pt x="309" y="115"/>
                  </a:lnTo>
                  <a:lnTo>
                    <a:pt x="365" y="66"/>
                  </a:lnTo>
                  <a:lnTo>
                    <a:pt x="351" y="43"/>
                  </a:lnTo>
                  <a:lnTo>
                    <a:pt x="265" y="45"/>
                  </a:lnTo>
                  <a:lnTo>
                    <a:pt x="277" y="19"/>
                  </a:lnTo>
                  <a:lnTo>
                    <a:pt x="209" y="45"/>
                  </a:lnTo>
                  <a:lnTo>
                    <a:pt x="198" y="0"/>
                  </a:lnTo>
                  <a:lnTo>
                    <a:pt x="182" y="57"/>
                  </a:lnTo>
                  <a:lnTo>
                    <a:pt x="83" y="0"/>
                  </a:lnTo>
                  <a:lnTo>
                    <a:pt x="85" y="35"/>
                  </a:lnTo>
                  <a:lnTo>
                    <a:pt x="57" y="19"/>
                  </a:lnTo>
                  <a:lnTo>
                    <a:pt x="69" y="51"/>
                  </a:lnTo>
                  <a:lnTo>
                    <a:pt x="0" y="3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8" name="Freeform 412">
              <a:extLst>
                <a:ext uri="{FF2B5EF4-FFF2-40B4-BE49-F238E27FC236}">
                  <a16:creationId xmlns:a16="http://schemas.microsoft.com/office/drawing/2014/main" id="{DE1DF539-3812-448D-B52F-DD618B0C4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003" y="1016678"/>
              <a:ext cx="108106" cy="60334"/>
            </a:xfrm>
            <a:custGeom>
              <a:avLst/>
              <a:gdLst>
                <a:gd name="T0" fmla="*/ 0 w 157"/>
                <a:gd name="T1" fmla="*/ 2 h 92"/>
                <a:gd name="T2" fmla="*/ 0 w 157"/>
                <a:gd name="T3" fmla="*/ 1 h 92"/>
                <a:gd name="T4" fmla="*/ 2 w 157"/>
                <a:gd name="T5" fmla="*/ 0 h 92"/>
                <a:gd name="T6" fmla="*/ 2 w 157"/>
                <a:gd name="T7" fmla="*/ 1 h 92"/>
                <a:gd name="T8" fmla="*/ 3 w 157"/>
                <a:gd name="T9" fmla="*/ 1 h 92"/>
                <a:gd name="T10" fmla="*/ 1 w 157"/>
                <a:gd name="T11" fmla="*/ 2 h 92"/>
                <a:gd name="T12" fmla="*/ 2 w 157"/>
                <a:gd name="T13" fmla="*/ 1 h 92"/>
                <a:gd name="T14" fmla="*/ 0 w 157"/>
                <a:gd name="T15" fmla="*/ 2 h 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7"/>
                <a:gd name="T25" fmla="*/ 0 h 92"/>
                <a:gd name="T26" fmla="*/ 157 w 157"/>
                <a:gd name="T27" fmla="*/ 92 h 9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7" h="92">
                  <a:moveTo>
                    <a:pt x="0" y="73"/>
                  </a:moveTo>
                  <a:lnTo>
                    <a:pt x="14" y="26"/>
                  </a:lnTo>
                  <a:lnTo>
                    <a:pt x="78" y="0"/>
                  </a:lnTo>
                  <a:lnTo>
                    <a:pt x="88" y="26"/>
                  </a:lnTo>
                  <a:lnTo>
                    <a:pt x="157" y="48"/>
                  </a:lnTo>
                  <a:lnTo>
                    <a:pt x="62" y="92"/>
                  </a:lnTo>
                  <a:lnTo>
                    <a:pt x="78" y="68"/>
                  </a:lnTo>
                  <a:lnTo>
                    <a:pt x="0" y="7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9" name="Freeform 413">
              <a:extLst>
                <a:ext uri="{FF2B5EF4-FFF2-40B4-BE49-F238E27FC236}">
                  <a16:creationId xmlns:a16="http://schemas.microsoft.com/office/drawing/2014/main" id="{CEC6C778-44FA-4328-858E-7670102CB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3079" y="1577629"/>
              <a:ext cx="343971" cy="617257"/>
            </a:xfrm>
            <a:custGeom>
              <a:avLst/>
              <a:gdLst>
                <a:gd name="T0" fmla="*/ 0 w 492"/>
                <a:gd name="T1" fmla="*/ 16 h 935"/>
                <a:gd name="T2" fmla="*/ 0 w 492"/>
                <a:gd name="T3" fmla="*/ 18 h 935"/>
                <a:gd name="T4" fmla="*/ 1 w 492"/>
                <a:gd name="T5" fmla="*/ 20 h 935"/>
                <a:gd name="T6" fmla="*/ 1 w 492"/>
                <a:gd name="T7" fmla="*/ 22 h 935"/>
                <a:gd name="T8" fmla="*/ 4 w 492"/>
                <a:gd name="T9" fmla="*/ 20 h 935"/>
                <a:gd name="T10" fmla="*/ 5 w 492"/>
                <a:gd name="T11" fmla="*/ 17 h 935"/>
                <a:gd name="T12" fmla="*/ 4 w 492"/>
                <a:gd name="T13" fmla="*/ 17 h 935"/>
                <a:gd name="T14" fmla="*/ 6 w 492"/>
                <a:gd name="T15" fmla="*/ 16 h 935"/>
                <a:gd name="T16" fmla="*/ 4 w 492"/>
                <a:gd name="T17" fmla="*/ 16 h 935"/>
                <a:gd name="T18" fmla="*/ 6 w 492"/>
                <a:gd name="T19" fmla="*/ 16 h 935"/>
                <a:gd name="T20" fmla="*/ 7 w 492"/>
                <a:gd name="T21" fmla="*/ 15 h 935"/>
                <a:gd name="T22" fmla="*/ 5 w 492"/>
                <a:gd name="T23" fmla="*/ 14 h 935"/>
                <a:gd name="T24" fmla="*/ 4 w 492"/>
                <a:gd name="T25" fmla="*/ 15 h 935"/>
                <a:gd name="T26" fmla="*/ 5 w 492"/>
                <a:gd name="T27" fmla="*/ 14 h 935"/>
                <a:gd name="T28" fmla="*/ 5 w 492"/>
                <a:gd name="T29" fmla="*/ 11 h 935"/>
                <a:gd name="T30" fmla="*/ 9 w 492"/>
                <a:gd name="T31" fmla="*/ 8 h 935"/>
                <a:gd name="T32" fmla="*/ 9 w 492"/>
                <a:gd name="T33" fmla="*/ 7 h 935"/>
                <a:gd name="T34" fmla="*/ 9 w 492"/>
                <a:gd name="T35" fmla="*/ 6 h 935"/>
                <a:gd name="T36" fmla="*/ 11 w 492"/>
                <a:gd name="T37" fmla="*/ 5 h 935"/>
                <a:gd name="T38" fmla="*/ 11 w 492"/>
                <a:gd name="T39" fmla="*/ 2 h 935"/>
                <a:gd name="T40" fmla="*/ 8 w 492"/>
                <a:gd name="T41" fmla="*/ 0 h 935"/>
                <a:gd name="T42" fmla="*/ 8 w 492"/>
                <a:gd name="T43" fmla="*/ 0 h 935"/>
                <a:gd name="T44" fmla="*/ 8 w 492"/>
                <a:gd name="T45" fmla="*/ 1 h 935"/>
                <a:gd name="T46" fmla="*/ 6 w 492"/>
                <a:gd name="T47" fmla="*/ 1 h 935"/>
                <a:gd name="T48" fmla="*/ 6 w 492"/>
                <a:gd name="T49" fmla="*/ 2 h 935"/>
                <a:gd name="T50" fmla="*/ 5 w 492"/>
                <a:gd name="T51" fmla="*/ 2 h 935"/>
                <a:gd name="T52" fmla="*/ 5 w 492"/>
                <a:gd name="T53" fmla="*/ 3 h 935"/>
                <a:gd name="T54" fmla="*/ 3 w 492"/>
                <a:gd name="T55" fmla="*/ 5 h 935"/>
                <a:gd name="T56" fmla="*/ 2 w 492"/>
                <a:gd name="T57" fmla="*/ 7 h 935"/>
                <a:gd name="T58" fmla="*/ 3 w 492"/>
                <a:gd name="T59" fmla="*/ 9 h 935"/>
                <a:gd name="T60" fmla="*/ 1 w 492"/>
                <a:gd name="T61" fmla="*/ 9 h 935"/>
                <a:gd name="T62" fmla="*/ 1 w 492"/>
                <a:gd name="T63" fmla="*/ 12 h 935"/>
                <a:gd name="T64" fmla="*/ 1 w 492"/>
                <a:gd name="T65" fmla="*/ 13 h 935"/>
                <a:gd name="T66" fmla="*/ 1 w 492"/>
                <a:gd name="T67" fmla="*/ 13 h 935"/>
                <a:gd name="T68" fmla="*/ 1 w 492"/>
                <a:gd name="T69" fmla="*/ 15 h 935"/>
                <a:gd name="T70" fmla="*/ 0 w 492"/>
                <a:gd name="T71" fmla="*/ 16 h 93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92"/>
                <a:gd name="T109" fmla="*/ 0 h 935"/>
                <a:gd name="T110" fmla="*/ 492 w 492"/>
                <a:gd name="T111" fmla="*/ 935 h 93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92" h="935">
                  <a:moveTo>
                    <a:pt x="0" y="704"/>
                  </a:moveTo>
                  <a:lnTo>
                    <a:pt x="19" y="810"/>
                  </a:lnTo>
                  <a:lnTo>
                    <a:pt x="63" y="862"/>
                  </a:lnTo>
                  <a:lnTo>
                    <a:pt x="59" y="935"/>
                  </a:lnTo>
                  <a:lnTo>
                    <a:pt x="179" y="885"/>
                  </a:lnTo>
                  <a:lnTo>
                    <a:pt x="209" y="739"/>
                  </a:lnTo>
                  <a:lnTo>
                    <a:pt x="187" y="732"/>
                  </a:lnTo>
                  <a:lnTo>
                    <a:pt x="275" y="686"/>
                  </a:lnTo>
                  <a:lnTo>
                    <a:pt x="191" y="675"/>
                  </a:lnTo>
                  <a:lnTo>
                    <a:pt x="253" y="686"/>
                  </a:lnTo>
                  <a:lnTo>
                    <a:pt x="290" y="648"/>
                  </a:lnTo>
                  <a:lnTo>
                    <a:pt x="237" y="599"/>
                  </a:lnTo>
                  <a:lnTo>
                    <a:pt x="189" y="633"/>
                  </a:lnTo>
                  <a:lnTo>
                    <a:pt x="227" y="604"/>
                  </a:lnTo>
                  <a:lnTo>
                    <a:pt x="228" y="470"/>
                  </a:lnTo>
                  <a:lnTo>
                    <a:pt x="395" y="341"/>
                  </a:lnTo>
                  <a:lnTo>
                    <a:pt x="383" y="314"/>
                  </a:lnTo>
                  <a:lnTo>
                    <a:pt x="410" y="249"/>
                  </a:lnTo>
                  <a:lnTo>
                    <a:pt x="492" y="230"/>
                  </a:lnTo>
                  <a:lnTo>
                    <a:pt x="470" y="79"/>
                  </a:lnTo>
                  <a:lnTo>
                    <a:pt x="358" y="0"/>
                  </a:lnTo>
                  <a:lnTo>
                    <a:pt x="339" y="0"/>
                  </a:lnTo>
                  <a:lnTo>
                    <a:pt x="338" y="48"/>
                  </a:lnTo>
                  <a:lnTo>
                    <a:pt x="270" y="39"/>
                  </a:lnTo>
                  <a:lnTo>
                    <a:pt x="253" y="79"/>
                  </a:lnTo>
                  <a:lnTo>
                    <a:pt x="208" y="90"/>
                  </a:lnTo>
                  <a:lnTo>
                    <a:pt x="196" y="150"/>
                  </a:lnTo>
                  <a:lnTo>
                    <a:pt x="129" y="222"/>
                  </a:lnTo>
                  <a:lnTo>
                    <a:pt x="97" y="324"/>
                  </a:lnTo>
                  <a:lnTo>
                    <a:pt x="109" y="364"/>
                  </a:lnTo>
                  <a:lnTo>
                    <a:pt x="42" y="394"/>
                  </a:lnTo>
                  <a:lnTo>
                    <a:pt x="35" y="526"/>
                  </a:lnTo>
                  <a:lnTo>
                    <a:pt x="57" y="553"/>
                  </a:lnTo>
                  <a:lnTo>
                    <a:pt x="35" y="578"/>
                  </a:lnTo>
                  <a:lnTo>
                    <a:pt x="46" y="636"/>
                  </a:lnTo>
                  <a:lnTo>
                    <a:pt x="0" y="70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0" name="Freeform 414">
              <a:extLst>
                <a:ext uri="{FF2B5EF4-FFF2-40B4-BE49-F238E27FC236}">
                  <a16:creationId xmlns:a16="http://schemas.microsoft.com/office/drawing/2014/main" id="{7804F27B-8544-4132-AD1E-465F3354B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3033" y="2494232"/>
              <a:ext cx="117934" cy="64974"/>
            </a:xfrm>
            <a:custGeom>
              <a:avLst/>
              <a:gdLst>
                <a:gd name="T0" fmla="*/ 0 w 169"/>
                <a:gd name="T1" fmla="*/ 1 h 98"/>
                <a:gd name="T2" fmla="*/ 1 w 169"/>
                <a:gd name="T3" fmla="*/ 2 h 98"/>
                <a:gd name="T4" fmla="*/ 2 w 169"/>
                <a:gd name="T5" fmla="*/ 2 h 98"/>
                <a:gd name="T6" fmla="*/ 3 w 169"/>
                <a:gd name="T7" fmla="*/ 2 h 98"/>
                <a:gd name="T8" fmla="*/ 4 w 169"/>
                <a:gd name="T9" fmla="*/ 1 h 98"/>
                <a:gd name="T10" fmla="*/ 3 w 169"/>
                <a:gd name="T11" fmla="*/ 1 h 98"/>
                <a:gd name="T12" fmla="*/ 3 w 169"/>
                <a:gd name="T13" fmla="*/ 0 h 98"/>
                <a:gd name="T14" fmla="*/ 3 w 169"/>
                <a:gd name="T15" fmla="*/ 0 h 98"/>
                <a:gd name="T16" fmla="*/ 1 w 169"/>
                <a:gd name="T17" fmla="*/ 0 h 98"/>
                <a:gd name="T18" fmla="*/ 0 w 169"/>
                <a:gd name="T19" fmla="*/ 1 h 9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9"/>
                <a:gd name="T31" fmla="*/ 0 h 98"/>
                <a:gd name="T32" fmla="*/ 169 w 169"/>
                <a:gd name="T33" fmla="*/ 98 h 9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9" h="98">
                  <a:moveTo>
                    <a:pt x="0" y="66"/>
                  </a:moveTo>
                  <a:lnTo>
                    <a:pt x="39" y="98"/>
                  </a:lnTo>
                  <a:lnTo>
                    <a:pt x="92" y="70"/>
                  </a:lnTo>
                  <a:lnTo>
                    <a:pt x="115" y="96"/>
                  </a:lnTo>
                  <a:lnTo>
                    <a:pt x="169" y="44"/>
                  </a:lnTo>
                  <a:lnTo>
                    <a:pt x="136" y="38"/>
                  </a:lnTo>
                  <a:lnTo>
                    <a:pt x="135" y="16"/>
                  </a:lnTo>
                  <a:lnTo>
                    <a:pt x="128" y="9"/>
                  </a:lnTo>
                  <a:lnTo>
                    <a:pt x="54" y="0"/>
                  </a:lnTo>
                  <a:lnTo>
                    <a:pt x="0" y="6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1" name="Freeform 415">
              <a:extLst>
                <a:ext uri="{FF2B5EF4-FFF2-40B4-BE49-F238E27FC236}">
                  <a16:creationId xmlns:a16="http://schemas.microsoft.com/office/drawing/2014/main" id="{DD448090-EAFA-4BBF-A18D-E61068B7A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1711" y="2863196"/>
              <a:ext cx="191641" cy="160115"/>
            </a:xfrm>
            <a:custGeom>
              <a:avLst/>
              <a:gdLst>
                <a:gd name="T0" fmla="*/ 0 w 273"/>
                <a:gd name="T1" fmla="*/ 5 h 244"/>
                <a:gd name="T2" fmla="*/ 0 w 273"/>
                <a:gd name="T3" fmla="*/ 5 h 244"/>
                <a:gd name="T4" fmla="*/ 1 w 273"/>
                <a:gd name="T5" fmla="*/ 3 h 244"/>
                <a:gd name="T6" fmla="*/ 1 w 273"/>
                <a:gd name="T7" fmla="*/ 3 h 244"/>
                <a:gd name="T8" fmla="*/ 1 w 273"/>
                <a:gd name="T9" fmla="*/ 1 h 244"/>
                <a:gd name="T10" fmla="*/ 1 w 273"/>
                <a:gd name="T11" fmla="*/ 0 h 244"/>
                <a:gd name="T12" fmla="*/ 6 w 273"/>
                <a:gd name="T13" fmla="*/ 0 h 244"/>
                <a:gd name="T14" fmla="*/ 5 w 273"/>
                <a:gd name="T15" fmla="*/ 1 h 244"/>
                <a:gd name="T16" fmla="*/ 5 w 273"/>
                <a:gd name="T17" fmla="*/ 3 h 244"/>
                <a:gd name="T18" fmla="*/ 3 w 273"/>
                <a:gd name="T19" fmla="*/ 4 h 244"/>
                <a:gd name="T20" fmla="*/ 1 w 273"/>
                <a:gd name="T21" fmla="*/ 6 h 244"/>
                <a:gd name="T22" fmla="*/ 0 w 273"/>
                <a:gd name="T23" fmla="*/ 5 h 2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73"/>
                <a:gd name="T37" fmla="*/ 0 h 244"/>
                <a:gd name="T38" fmla="*/ 273 w 273"/>
                <a:gd name="T39" fmla="*/ 244 h 24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73" h="244">
                  <a:moveTo>
                    <a:pt x="0" y="225"/>
                  </a:moveTo>
                  <a:lnTo>
                    <a:pt x="5" y="199"/>
                  </a:lnTo>
                  <a:lnTo>
                    <a:pt x="43" y="147"/>
                  </a:lnTo>
                  <a:lnTo>
                    <a:pt x="22" y="126"/>
                  </a:lnTo>
                  <a:lnTo>
                    <a:pt x="21" y="64"/>
                  </a:lnTo>
                  <a:lnTo>
                    <a:pt x="43" y="12"/>
                  </a:lnTo>
                  <a:lnTo>
                    <a:pt x="273" y="0"/>
                  </a:lnTo>
                  <a:lnTo>
                    <a:pt x="231" y="37"/>
                  </a:lnTo>
                  <a:lnTo>
                    <a:pt x="215" y="135"/>
                  </a:lnTo>
                  <a:lnTo>
                    <a:pt x="122" y="191"/>
                  </a:lnTo>
                  <a:lnTo>
                    <a:pt x="38" y="244"/>
                  </a:lnTo>
                  <a:lnTo>
                    <a:pt x="0" y="22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2" name="Freeform 416">
              <a:extLst>
                <a:ext uri="{FF2B5EF4-FFF2-40B4-BE49-F238E27FC236}">
                  <a16:creationId xmlns:a16="http://schemas.microsoft.com/office/drawing/2014/main" id="{D50B1BAB-F31A-462E-A536-3B26FCC51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0146" y="3385312"/>
              <a:ext cx="213754" cy="447859"/>
            </a:xfrm>
            <a:custGeom>
              <a:avLst/>
              <a:gdLst>
                <a:gd name="T0" fmla="*/ 0 w 303"/>
                <a:gd name="T1" fmla="*/ 3 h 678"/>
                <a:gd name="T2" fmla="*/ 1 w 303"/>
                <a:gd name="T3" fmla="*/ 1 h 678"/>
                <a:gd name="T4" fmla="*/ 3 w 303"/>
                <a:gd name="T5" fmla="*/ 0 h 678"/>
                <a:gd name="T6" fmla="*/ 3 w 303"/>
                <a:gd name="T7" fmla="*/ 1 h 678"/>
                <a:gd name="T8" fmla="*/ 3 w 303"/>
                <a:gd name="T9" fmla="*/ 3 h 678"/>
                <a:gd name="T10" fmla="*/ 5 w 303"/>
                <a:gd name="T11" fmla="*/ 3 h 678"/>
                <a:gd name="T12" fmla="*/ 6 w 303"/>
                <a:gd name="T13" fmla="*/ 3 h 678"/>
                <a:gd name="T14" fmla="*/ 7 w 303"/>
                <a:gd name="T15" fmla="*/ 5 h 678"/>
                <a:gd name="T16" fmla="*/ 7 w 303"/>
                <a:gd name="T17" fmla="*/ 7 h 678"/>
                <a:gd name="T18" fmla="*/ 5 w 303"/>
                <a:gd name="T19" fmla="*/ 7 h 678"/>
                <a:gd name="T20" fmla="*/ 5 w 303"/>
                <a:gd name="T21" fmla="*/ 7 h 678"/>
                <a:gd name="T22" fmla="*/ 5 w 303"/>
                <a:gd name="T23" fmla="*/ 9 h 678"/>
                <a:gd name="T24" fmla="*/ 3 w 303"/>
                <a:gd name="T25" fmla="*/ 7 h 678"/>
                <a:gd name="T26" fmla="*/ 1 w 303"/>
                <a:gd name="T27" fmla="*/ 11 h 678"/>
                <a:gd name="T28" fmla="*/ 3 w 303"/>
                <a:gd name="T29" fmla="*/ 14 h 678"/>
                <a:gd name="T30" fmla="*/ 4 w 303"/>
                <a:gd name="T31" fmla="*/ 15 h 678"/>
                <a:gd name="T32" fmla="*/ 3 w 303"/>
                <a:gd name="T33" fmla="*/ 16 h 678"/>
                <a:gd name="T34" fmla="*/ 3 w 303"/>
                <a:gd name="T35" fmla="*/ 15 h 678"/>
                <a:gd name="T36" fmla="*/ 3 w 303"/>
                <a:gd name="T37" fmla="*/ 15 h 678"/>
                <a:gd name="T38" fmla="*/ 1 w 303"/>
                <a:gd name="T39" fmla="*/ 13 h 678"/>
                <a:gd name="T40" fmla="*/ 1 w 303"/>
                <a:gd name="T41" fmla="*/ 11 h 678"/>
                <a:gd name="T42" fmla="*/ 2 w 303"/>
                <a:gd name="T43" fmla="*/ 9 h 678"/>
                <a:gd name="T44" fmla="*/ 1 w 303"/>
                <a:gd name="T45" fmla="*/ 6 h 678"/>
                <a:gd name="T46" fmla="*/ 1 w 303"/>
                <a:gd name="T47" fmla="*/ 5 h 678"/>
                <a:gd name="T48" fmla="*/ 0 w 303"/>
                <a:gd name="T49" fmla="*/ 3 h 67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03"/>
                <a:gd name="T76" fmla="*/ 0 h 678"/>
                <a:gd name="T77" fmla="*/ 303 w 303"/>
                <a:gd name="T78" fmla="*/ 678 h 67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03" h="678">
                  <a:moveTo>
                    <a:pt x="0" y="109"/>
                  </a:moveTo>
                  <a:lnTo>
                    <a:pt x="22" y="56"/>
                  </a:lnTo>
                  <a:lnTo>
                    <a:pt x="105" y="0"/>
                  </a:lnTo>
                  <a:lnTo>
                    <a:pt x="141" y="53"/>
                  </a:lnTo>
                  <a:lnTo>
                    <a:pt x="130" y="144"/>
                  </a:lnTo>
                  <a:lnTo>
                    <a:pt x="228" y="105"/>
                  </a:lnTo>
                  <a:lnTo>
                    <a:pt x="265" y="144"/>
                  </a:lnTo>
                  <a:lnTo>
                    <a:pt x="303" y="234"/>
                  </a:lnTo>
                  <a:lnTo>
                    <a:pt x="293" y="290"/>
                  </a:lnTo>
                  <a:lnTo>
                    <a:pt x="217" y="287"/>
                  </a:lnTo>
                  <a:lnTo>
                    <a:pt x="192" y="311"/>
                  </a:lnTo>
                  <a:lnTo>
                    <a:pt x="204" y="406"/>
                  </a:lnTo>
                  <a:lnTo>
                    <a:pt x="106" y="324"/>
                  </a:lnTo>
                  <a:lnTo>
                    <a:pt x="66" y="472"/>
                  </a:lnTo>
                  <a:lnTo>
                    <a:pt x="113" y="605"/>
                  </a:lnTo>
                  <a:lnTo>
                    <a:pt x="179" y="652"/>
                  </a:lnTo>
                  <a:lnTo>
                    <a:pt x="144" y="678"/>
                  </a:lnTo>
                  <a:lnTo>
                    <a:pt x="135" y="637"/>
                  </a:lnTo>
                  <a:lnTo>
                    <a:pt x="106" y="637"/>
                  </a:lnTo>
                  <a:lnTo>
                    <a:pt x="31" y="562"/>
                  </a:lnTo>
                  <a:lnTo>
                    <a:pt x="43" y="477"/>
                  </a:lnTo>
                  <a:lnTo>
                    <a:pt x="83" y="397"/>
                  </a:lnTo>
                  <a:lnTo>
                    <a:pt x="29" y="267"/>
                  </a:lnTo>
                  <a:lnTo>
                    <a:pt x="45" y="207"/>
                  </a:lnTo>
                  <a:lnTo>
                    <a:pt x="0" y="10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3" name="Freeform 417">
              <a:extLst>
                <a:ext uri="{FF2B5EF4-FFF2-40B4-BE49-F238E27FC236}">
                  <a16:creationId xmlns:a16="http://schemas.microsoft.com/office/drawing/2014/main" id="{E0FE625C-3858-42B3-9F57-B0C547EDB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6935" y="3218234"/>
              <a:ext cx="140045" cy="106743"/>
            </a:xfrm>
            <a:custGeom>
              <a:avLst/>
              <a:gdLst>
                <a:gd name="T0" fmla="*/ 0 w 201"/>
                <a:gd name="T1" fmla="*/ 2 h 159"/>
                <a:gd name="T2" fmla="*/ 0 w 201"/>
                <a:gd name="T3" fmla="*/ 2 h 159"/>
                <a:gd name="T4" fmla="*/ 1 w 201"/>
                <a:gd name="T5" fmla="*/ 2 h 159"/>
                <a:gd name="T6" fmla="*/ 3 w 201"/>
                <a:gd name="T7" fmla="*/ 2 h 159"/>
                <a:gd name="T8" fmla="*/ 4 w 201"/>
                <a:gd name="T9" fmla="*/ 0 h 159"/>
                <a:gd name="T10" fmla="*/ 5 w 201"/>
                <a:gd name="T11" fmla="*/ 1 h 159"/>
                <a:gd name="T12" fmla="*/ 4 w 201"/>
                <a:gd name="T13" fmla="*/ 1 h 159"/>
                <a:gd name="T14" fmla="*/ 4 w 201"/>
                <a:gd name="T15" fmla="*/ 2 h 159"/>
                <a:gd name="T16" fmla="*/ 4 w 201"/>
                <a:gd name="T17" fmla="*/ 4 h 159"/>
                <a:gd name="T18" fmla="*/ 1 w 201"/>
                <a:gd name="T19" fmla="*/ 3 h 159"/>
                <a:gd name="T20" fmla="*/ 0 w 201"/>
                <a:gd name="T21" fmla="*/ 2 h 1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1"/>
                <a:gd name="T34" fmla="*/ 0 h 159"/>
                <a:gd name="T35" fmla="*/ 201 w 201"/>
                <a:gd name="T36" fmla="*/ 159 h 1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1" h="159">
                  <a:moveTo>
                    <a:pt x="0" y="74"/>
                  </a:moveTo>
                  <a:lnTo>
                    <a:pt x="12" y="70"/>
                  </a:lnTo>
                  <a:lnTo>
                    <a:pt x="27" y="96"/>
                  </a:lnTo>
                  <a:lnTo>
                    <a:pt x="112" y="94"/>
                  </a:lnTo>
                  <a:lnTo>
                    <a:pt x="190" y="0"/>
                  </a:lnTo>
                  <a:lnTo>
                    <a:pt x="201" y="58"/>
                  </a:lnTo>
                  <a:lnTo>
                    <a:pt x="178" y="59"/>
                  </a:lnTo>
                  <a:lnTo>
                    <a:pt x="190" y="94"/>
                  </a:lnTo>
                  <a:lnTo>
                    <a:pt x="159" y="159"/>
                  </a:lnTo>
                  <a:lnTo>
                    <a:pt x="37" y="145"/>
                  </a:lnTo>
                  <a:lnTo>
                    <a:pt x="0" y="7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4" name="Freeform 418">
              <a:extLst>
                <a:ext uri="{FF2B5EF4-FFF2-40B4-BE49-F238E27FC236}">
                  <a16:creationId xmlns:a16="http://schemas.microsoft.com/office/drawing/2014/main" id="{0614B907-5160-44E2-A635-B44EF95BE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9888" y="2865516"/>
              <a:ext cx="103191" cy="222769"/>
            </a:xfrm>
            <a:custGeom>
              <a:avLst/>
              <a:gdLst>
                <a:gd name="T0" fmla="*/ 0 w 149"/>
                <a:gd name="T1" fmla="*/ 4 h 334"/>
                <a:gd name="T2" fmla="*/ 1 w 149"/>
                <a:gd name="T3" fmla="*/ 3 h 334"/>
                <a:gd name="T4" fmla="*/ 1 w 149"/>
                <a:gd name="T5" fmla="*/ 0 h 334"/>
                <a:gd name="T6" fmla="*/ 3 w 149"/>
                <a:gd name="T7" fmla="*/ 0 h 334"/>
                <a:gd name="T8" fmla="*/ 3 w 149"/>
                <a:gd name="T9" fmla="*/ 1 h 334"/>
                <a:gd name="T10" fmla="*/ 3 w 149"/>
                <a:gd name="T11" fmla="*/ 2 h 334"/>
                <a:gd name="T12" fmla="*/ 2 w 149"/>
                <a:gd name="T13" fmla="*/ 4 h 334"/>
                <a:gd name="T14" fmla="*/ 3 w 149"/>
                <a:gd name="T15" fmla="*/ 5 h 334"/>
                <a:gd name="T16" fmla="*/ 2 w 149"/>
                <a:gd name="T17" fmla="*/ 8 h 334"/>
                <a:gd name="T18" fmla="*/ 1 w 149"/>
                <a:gd name="T19" fmla="*/ 6 h 334"/>
                <a:gd name="T20" fmla="*/ 0 w 149"/>
                <a:gd name="T21" fmla="*/ 4 h 3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9"/>
                <a:gd name="T34" fmla="*/ 0 h 334"/>
                <a:gd name="T35" fmla="*/ 149 w 149"/>
                <a:gd name="T36" fmla="*/ 334 h 33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9" h="334">
                  <a:moveTo>
                    <a:pt x="0" y="155"/>
                  </a:moveTo>
                  <a:lnTo>
                    <a:pt x="35" y="124"/>
                  </a:lnTo>
                  <a:lnTo>
                    <a:pt x="47" y="4"/>
                  </a:lnTo>
                  <a:lnTo>
                    <a:pt x="142" y="0"/>
                  </a:lnTo>
                  <a:lnTo>
                    <a:pt x="119" y="40"/>
                  </a:lnTo>
                  <a:lnTo>
                    <a:pt x="146" y="93"/>
                  </a:lnTo>
                  <a:lnTo>
                    <a:pt x="91" y="155"/>
                  </a:lnTo>
                  <a:lnTo>
                    <a:pt x="149" y="195"/>
                  </a:lnTo>
                  <a:lnTo>
                    <a:pt x="76" y="334"/>
                  </a:lnTo>
                  <a:lnTo>
                    <a:pt x="67" y="245"/>
                  </a:lnTo>
                  <a:lnTo>
                    <a:pt x="0" y="15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5" name="Freeform 419">
              <a:extLst>
                <a:ext uri="{FF2B5EF4-FFF2-40B4-BE49-F238E27FC236}">
                  <a16:creationId xmlns:a16="http://schemas.microsoft.com/office/drawing/2014/main" id="{E9A31CCD-BF41-4126-94A6-BDA50AF43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647" y="2700759"/>
              <a:ext cx="76165" cy="62654"/>
            </a:xfrm>
            <a:custGeom>
              <a:avLst/>
              <a:gdLst>
                <a:gd name="T0" fmla="*/ 0 w 107"/>
                <a:gd name="T1" fmla="*/ 1 h 93"/>
                <a:gd name="T2" fmla="*/ 0 w 107"/>
                <a:gd name="T3" fmla="*/ 0 h 93"/>
                <a:gd name="T4" fmla="*/ 2 w 107"/>
                <a:gd name="T5" fmla="*/ 0 h 93"/>
                <a:gd name="T6" fmla="*/ 3 w 107"/>
                <a:gd name="T7" fmla="*/ 1 h 93"/>
                <a:gd name="T8" fmla="*/ 1 w 107"/>
                <a:gd name="T9" fmla="*/ 1 h 93"/>
                <a:gd name="T10" fmla="*/ 0 w 107"/>
                <a:gd name="T11" fmla="*/ 2 h 93"/>
                <a:gd name="T12" fmla="*/ 1 w 107"/>
                <a:gd name="T13" fmla="*/ 2 h 93"/>
                <a:gd name="T14" fmla="*/ 0 w 107"/>
                <a:gd name="T15" fmla="*/ 1 h 9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7"/>
                <a:gd name="T25" fmla="*/ 0 h 93"/>
                <a:gd name="T26" fmla="*/ 107 w 107"/>
                <a:gd name="T27" fmla="*/ 93 h 9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7" h="93">
                  <a:moveTo>
                    <a:pt x="0" y="61"/>
                  </a:moveTo>
                  <a:lnTo>
                    <a:pt x="14" y="4"/>
                  </a:lnTo>
                  <a:lnTo>
                    <a:pt x="73" y="0"/>
                  </a:lnTo>
                  <a:lnTo>
                    <a:pt x="107" y="45"/>
                  </a:lnTo>
                  <a:lnTo>
                    <a:pt x="59" y="47"/>
                  </a:lnTo>
                  <a:lnTo>
                    <a:pt x="6" y="93"/>
                  </a:lnTo>
                  <a:lnTo>
                    <a:pt x="29" y="65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6" name="Freeform 420">
              <a:extLst>
                <a:ext uri="{FF2B5EF4-FFF2-40B4-BE49-F238E27FC236}">
                  <a16:creationId xmlns:a16="http://schemas.microsoft.com/office/drawing/2014/main" id="{7B0B7517-F81B-4D2C-A574-F4B6D9701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8475" y="2696118"/>
              <a:ext cx="493844" cy="208846"/>
            </a:xfrm>
            <a:custGeom>
              <a:avLst/>
              <a:gdLst>
                <a:gd name="T0" fmla="*/ 0 w 703"/>
                <a:gd name="T1" fmla="*/ 3 h 317"/>
                <a:gd name="T2" fmla="*/ 1 w 703"/>
                <a:gd name="T3" fmla="*/ 4 h 317"/>
                <a:gd name="T4" fmla="*/ 0 w 703"/>
                <a:gd name="T5" fmla="*/ 5 h 317"/>
                <a:gd name="T6" fmla="*/ 1 w 703"/>
                <a:gd name="T7" fmla="*/ 5 h 317"/>
                <a:gd name="T8" fmla="*/ 1 w 703"/>
                <a:gd name="T9" fmla="*/ 6 h 317"/>
                <a:gd name="T10" fmla="*/ 2 w 703"/>
                <a:gd name="T11" fmla="*/ 6 h 317"/>
                <a:gd name="T12" fmla="*/ 1 w 703"/>
                <a:gd name="T13" fmla="*/ 6 h 317"/>
                <a:gd name="T14" fmla="*/ 2 w 703"/>
                <a:gd name="T15" fmla="*/ 6 h 317"/>
                <a:gd name="T16" fmla="*/ 3 w 703"/>
                <a:gd name="T17" fmla="*/ 7 h 317"/>
                <a:gd name="T18" fmla="*/ 4 w 703"/>
                <a:gd name="T19" fmla="*/ 6 h 317"/>
                <a:gd name="T20" fmla="*/ 6 w 703"/>
                <a:gd name="T21" fmla="*/ 7 h 317"/>
                <a:gd name="T22" fmla="*/ 9 w 703"/>
                <a:gd name="T23" fmla="*/ 6 h 317"/>
                <a:gd name="T24" fmla="*/ 9 w 703"/>
                <a:gd name="T25" fmla="*/ 7 h 317"/>
                <a:gd name="T26" fmla="*/ 9 w 703"/>
                <a:gd name="T27" fmla="*/ 6 h 317"/>
                <a:gd name="T28" fmla="*/ 15 w 703"/>
                <a:gd name="T29" fmla="*/ 6 h 317"/>
                <a:gd name="T30" fmla="*/ 16 w 703"/>
                <a:gd name="T31" fmla="*/ 6 h 317"/>
                <a:gd name="T32" fmla="*/ 16 w 703"/>
                <a:gd name="T33" fmla="*/ 3 h 317"/>
                <a:gd name="T34" fmla="*/ 16 w 703"/>
                <a:gd name="T35" fmla="*/ 3 h 317"/>
                <a:gd name="T36" fmla="*/ 15 w 703"/>
                <a:gd name="T37" fmla="*/ 1 h 317"/>
                <a:gd name="T38" fmla="*/ 13 w 703"/>
                <a:gd name="T39" fmla="*/ 1 h 317"/>
                <a:gd name="T40" fmla="*/ 11 w 703"/>
                <a:gd name="T41" fmla="*/ 1 h 317"/>
                <a:gd name="T42" fmla="*/ 8 w 703"/>
                <a:gd name="T43" fmla="*/ 0 h 317"/>
                <a:gd name="T44" fmla="*/ 6 w 703"/>
                <a:gd name="T45" fmla="*/ 0 h 317"/>
                <a:gd name="T46" fmla="*/ 4 w 703"/>
                <a:gd name="T47" fmla="*/ 1 h 317"/>
                <a:gd name="T48" fmla="*/ 3 w 703"/>
                <a:gd name="T49" fmla="*/ 1 h 317"/>
                <a:gd name="T50" fmla="*/ 3 w 703"/>
                <a:gd name="T51" fmla="*/ 2 h 317"/>
                <a:gd name="T52" fmla="*/ 0 w 703"/>
                <a:gd name="T53" fmla="*/ 3 h 31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03"/>
                <a:gd name="T82" fmla="*/ 0 h 317"/>
                <a:gd name="T83" fmla="*/ 703 w 703"/>
                <a:gd name="T84" fmla="*/ 317 h 31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03" h="317">
                  <a:moveTo>
                    <a:pt x="0" y="106"/>
                  </a:moveTo>
                  <a:lnTo>
                    <a:pt x="27" y="188"/>
                  </a:lnTo>
                  <a:lnTo>
                    <a:pt x="1" y="196"/>
                  </a:lnTo>
                  <a:lnTo>
                    <a:pt x="27" y="210"/>
                  </a:lnTo>
                  <a:lnTo>
                    <a:pt x="39" y="260"/>
                  </a:lnTo>
                  <a:lnTo>
                    <a:pt x="79" y="254"/>
                  </a:lnTo>
                  <a:lnTo>
                    <a:pt x="39" y="276"/>
                  </a:lnTo>
                  <a:lnTo>
                    <a:pt x="84" y="267"/>
                  </a:lnTo>
                  <a:lnTo>
                    <a:pt x="136" y="300"/>
                  </a:lnTo>
                  <a:lnTo>
                    <a:pt x="179" y="265"/>
                  </a:lnTo>
                  <a:lnTo>
                    <a:pt x="246" y="311"/>
                  </a:lnTo>
                  <a:lnTo>
                    <a:pt x="368" y="265"/>
                  </a:lnTo>
                  <a:lnTo>
                    <a:pt x="366" y="317"/>
                  </a:lnTo>
                  <a:lnTo>
                    <a:pt x="388" y="265"/>
                  </a:lnTo>
                  <a:lnTo>
                    <a:pt x="618" y="253"/>
                  </a:lnTo>
                  <a:lnTo>
                    <a:pt x="703" y="249"/>
                  </a:lnTo>
                  <a:lnTo>
                    <a:pt x="675" y="139"/>
                  </a:lnTo>
                  <a:lnTo>
                    <a:pt x="695" y="115"/>
                  </a:lnTo>
                  <a:lnTo>
                    <a:pt x="624" y="20"/>
                  </a:lnTo>
                  <a:lnTo>
                    <a:pt x="577" y="20"/>
                  </a:lnTo>
                  <a:lnTo>
                    <a:pt x="449" y="60"/>
                  </a:lnTo>
                  <a:lnTo>
                    <a:pt x="336" y="0"/>
                  </a:lnTo>
                  <a:lnTo>
                    <a:pt x="267" y="1"/>
                  </a:lnTo>
                  <a:lnTo>
                    <a:pt x="180" y="56"/>
                  </a:lnTo>
                  <a:lnTo>
                    <a:pt x="108" y="41"/>
                  </a:lnTo>
                  <a:lnTo>
                    <a:pt x="132" y="70"/>
                  </a:lnTo>
                  <a:lnTo>
                    <a:pt x="0" y="10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7" name="Freeform 421">
              <a:extLst>
                <a:ext uri="{FF2B5EF4-FFF2-40B4-BE49-F238E27FC236}">
                  <a16:creationId xmlns:a16="http://schemas.microsoft.com/office/drawing/2014/main" id="{2CD3F493-0956-4AD9-98C1-EDF29C3B6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070" y="2206488"/>
              <a:ext cx="105648" cy="136911"/>
            </a:xfrm>
            <a:custGeom>
              <a:avLst/>
              <a:gdLst>
                <a:gd name="T0" fmla="*/ 0 w 152"/>
                <a:gd name="T1" fmla="*/ 4 h 209"/>
                <a:gd name="T2" fmla="*/ 0 w 152"/>
                <a:gd name="T3" fmla="*/ 4 h 209"/>
                <a:gd name="T4" fmla="*/ 0 w 152"/>
                <a:gd name="T5" fmla="*/ 5 h 209"/>
                <a:gd name="T6" fmla="*/ 3 w 152"/>
                <a:gd name="T7" fmla="*/ 4 h 209"/>
                <a:gd name="T8" fmla="*/ 3 w 152"/>
                <a:gd name="T9" fmla="*/ 1 h 209"/>
                <a:gd name="T10" fmla="*/ 3 w 152"/>
                <a:gd name="T11" fmla="*/ 1 h 209"/>
                <a:gd name="T12" fmla="*/ 2 w 152"/>
                <a:gd name="T13" fmla="*/ 1 h 209"/>
                <a:gd name="T14" fmla="*/ 2 w 152"/>
                <a:gd name="T15" fmla="*/ 1 h 209"/>
                <a:gd name="T16" fmla="*/ 2 w 152"/>
                <a:gd name="T17" fmla="*/ 0 h 209"/>
                <a:gd name="T18" fmla="*/ 2 w 152"/>
                <a:gd name="T19" fmla="*/ 0 h 209"/>
                <a:gd name="T20" fmla="*/ 1 w 152"/>
                <a:gd name="T21" fmla="*/ 1 h 209"/>
                <a:gd name="T22" fmla="*/ 0 w 152"/>
                <a:gd name="T23" fmla="*/ 1 h 209"/>
                <a:gd name="T24" fmla="*/ 1 w 152"/>
                <a:gd name="T25" fmla="*/ 2 h 209"/>
                <a:gd name="T26" fmla="*/ 0 w 152"/>
                <a:gd name="T27" fmla="*/ 3 h 209"/>
                <a:gd name="T28" fmla="*/ 1 w 152"/>
                <a:gd name="T29" fmla="*/ 3 h 209"/>
                <a:gd name="T30" fmla="*/ 0 w 152"/>
                <a:gd name="T31" fmla="*/ 4 h 209"/>
                <a:gd name="T32" fmla="*/ 1 w 152"/>
                <a:gd name="T33" fmla="*/ 3 h 209"/>
                <a:gd name="T34" fmla="*/ 0 w 152"/>
                <a:gd name="T35" fmla="*/ 4 h 20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52"/>
                <a:gd name="T55" fmla="*/ 0 h 209"/>
                <a:gd name="T56" fmla="*/ 152 w 152"/>
                <a:gd name="T57" fmla="*/ 209 h 20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52" h="209">
                  <a:moveTo>
                    <a:pt x="0" y="177"/>
                  </a:moveTo>
                  <a:lnTo>
                    <a:pt x="18" y="193"/>
                  </a:lnTo>
                  <a:lnTo>
                    <a:pt x="2" y="209"/>
                  </a:lnTo>
                  <a:lnTo>
                    <a:pt x="142" y="178"/>
                  </a:lnTo>
                  <a:lnTo>
                    <a:pt x="152" y="67"/>
                  </a:lnTo>
                  <a:lnTo>
                    <a:pt x="133" y="41"/>
                  </a:lnTo>
                  <a:lnTo>
                    <a:pt x="93" y="54"/>
                  </a:lnTo>
                  <a:lnTo>
                    <a:pt x="79" y="37"/>
                  </a:lnTo>
                  <a:lnTo>
                    <a:pt x="96" y="12"/>
                  </a:lnTo>
                  <a:lnTo>
                    <a:pt x="79" y="0"/>
                  </a:lnTo>
                  <a:lnTo>
                    <a:pt x="63" y="52"/>
                  </a:lnTo>
                  <a:lnTo>
                    <a:pt x="2" y="67"/>
                  </a:lnTo>
                  <a:lnTo>
                    <a:pt x="22" y="79"/>
                  </a:lnTo>
                  <a:lnTo>
                    <a:pt x="8" y="109"/>
                  </a:lnTo>
                  <a:lnTo>
                    <a:pt x="49" y="117"/>
                  </a:lnTo>
                  <a:lnTo>
                    <a:pt x="13" y="158"/>
                  </a:lnTo>
                  <a:lnTo>
                    <a:pt x="53" y="148"/>
                  </a:lnTo>
                  <a:lnTo>
                    <a:pt x="0" y="17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8" name="Freeform 422">
              <a:extLst>
                <a:ext uri="{FF2B5EF4-FFF2-40B4-BE49-F238E27FC236}">
                  <a16:creationId xmlns:a16="http://schemas.microsoft.com/office/drawing/2014/main" id="{CE56B7DA-A008-4CD1-BD78-6111B8AE0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78" y="2197206"/>
              <a:ext cx="66338" cy="53372"/>
            </a:xfrm>
            <a:custGeom>
              <a:avLst/>
              <a:gdLst>
                <a:gd name="T0" fmla="*/ 0 w 97"/>
                <a:gd name="T1" fmla="*/ 1 h 82"/>
                <a:gd name="T2" fmla="*/ 0 w 97"/>
                <a:gd name="T3" fmla="*/ 1 h 82"/>
                <a:gd name="T4" fmla="*/ 1 w 97"/>
                <a:gd name="T5" fmla="*/ 1 h 82"/>
                <a:gd name="T6" fmla="*/ 2 w 97"/>
                <a:gd name="T7" fmla="*/ 2 h 82"/>
                <a:gd name="T8" fmla="*/ 2 w 97"/>
                <a:gd name="T9" fmla="*/ 1 h 82"/>
                <a:gd name="T10" fmla="*/ 2 w 97"/>
                <a:gd name="T11" fmla="*/ 0 h 82"/>
                <a:gd name="T12" fmla="*/ 1 w 97"/>
                <a:gd name="T13" fmla="*/ 0 h 82"/>
                <a:gd name="T14" fmla="*/ 0 w 97"/>
                <a:gd name="T15" fmla="*/ 1 h 82"/>
                <a:gd name="T16" fmla="*/ 0 w 97"/>
                <a:gd name="T17" fmla="*/ 1 h 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7"/>
                <a:gd name="T28" fmla="*/ 0 h 82"/>
                <a:gd name="T29" fmla="*/ 97 w 97"/>
                <a:gd name="T30" fmla="*/ 82 h 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7" h="82">
                  <a:moveTo>
                    <a:pt x="0" y="52"/>
                  </a:moveTo>
                  <a:lnTo>
                    <a:pt x="14" y="69"/>
                  </a:lnTo>
                  <a:lnTo>
                    <a:pt x="54" y="56"/>
                  </a:lnTo>
                  <a:lnTo>
                    <a:pt x="73" y="82"/>
                  </a:lnTo>
                  <a:lnTo>
                    <a:pt x="97" y="52"/>
                  </a:lnTo>
                  <a:lnTo>
                    <a:pt x="74" y="15"/>
                  </a:lnTo>
                  <a:lnTo>
                    <a:pt x="29" y="0"/>
                  </a:lnTo>
                  <a:lnTo>
                    <a:pt x="17" y="27"/>
                  </a:lnTo>
                  <a:lnTo>
                    <a:pt x="0" y="5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9" name="Freeform 423">
              <a:extLst>
                <a:ext uri="{FF2B5EF4-FFF2-40B4-BE49-F238E27FC236}">
                  <a16:creationId xmlns:a16="http://schemas.microsoft.com/office/drawing/2014/main" id="{C18A012D-D54E-4AC1-8F63-D06A992C6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062" y="2076539"/>
              <a:ext cx="19656" cy="20885"/>
            </a:xfrm>
            <a:custGeom>
              <a:avLst/>
              <a:gdLst>
                <a:gd name="T0" fmla="*/ 0 w 26"/>
                <a:gd name="T1" fmla="*/ 1 h 35"/>
                <a:gd name="T2" fmla="*/ 0 w 26"/>
                <a:gd name="T3" fmla="*/ 0 h 35"/>
                <a:gd name="T4" fmla="*/ 1 w 26"/>
                <a:gd name="T5" fmla="*/ 0 h 35"/>
                <a:gd name="T6" fmla="*/ 0 w 26"/>
                <a:gd name="T7" fmla="*/ 1 h 3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35"/>
                <a:gd name="T14" fmla="*/ 26 w 26"/>
                <a:gd name="T15" fmla="*/ 35 h 3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35">
                  <a:moveTo>
                    <a:pt x="0" y="35"/>
                  </a:moveTo>
                  <a:lnTo>
                    <a:pt x="0" y="8"/>
                  </a:lnTo>
                  <a:lnTo>
                    <a:pt x="26" y="0"/>
                  </a:lnTo>
                  <a:lnTo>
                    <a:pt x="0" y="3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0" name="Freeform 424">
              <a:extLst>
                <a:ext uri="{FF2B5EF4-FFF2-40B4-BE49-F238E27FC236}">
                  <a16:creationId xmlns:a16="http://schemas.microsoft.com/office/drawing/2014/main" id="{B4EB4011-928D-46FC-87D8-E6AF32BDD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6433" y="2099745"/>
              <a:ext cx="14741" cy="16243"/>
            </a:xfrm>
            <a:custGeom>
              <a:avLst/>
              <a:gdLst>
                <a:gd name="T0" fmla="*/ 0 w 22"/>
                <a:gd name="T1" fmla="*/ 0 h 24"/>
                <a:gd name="T2" fmla="*/ 0 w 22"/>
                <a:gd name="T3" fmla="*/ 0 h 24"/>
                <a:gd name="T4" fmla="*/ 1 w 22"/>
                <a:gd name="T5" fmla="*/ 1 h 24"/>
                <a:gd name="T6" fmla="*/ 0 w 22"/>
                <a:gd name="T7" fmla="*/ 0 h 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24"/>
                <a:gd name="T14" fmla="*/ 22 w 22"/>
                <a:gd name="T15" fmla="*/ 24 h 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24">
                  <a:moveTo>
                    <a:pt x="0" y="18"/>
                  </a:moveTo>
                  <a:lnTo>
                    <a:pt x="14" y="0"/>
                  </a:lnTo>
                  <a:lnTo>
                    <a:pt x="22" y="24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1" name="Freeform 425">
              <a:extLst>
                <a:ext uri="{FF2B5EF4-FFF2-40B4-BE49-F238E27FC236}">
                  <a16:creationId xmlns:a16="http://schemas.microsoft.com/office/drawing/2014/main" id="{835F9360-FFF7-44E0-806B-ACB52D50D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174" y="2062616"/>
              <a:ext cx="208839" cy="345758"/>
            </a:xfrm>
            <a:custGeom>
              <a:avLst/>
              <a:gdLst>
                <a:gd name="T0" fmla="*/ 0 w 297"/>
                <a:gd name="T1" fmla="*/ 3 h 521"/>
                <a:gd name="T2" fmla="*/ 0 w 297"/>
                <a:gd name="T3" fmla="*/ 1 h 521"/>
                <a:gd name="T4" fmla="*/ 1 w 297"/>
                <a:gd name="T5" fmla="*/ 0 h 521"/>
                <a:gd name="T6" fmla="*/ 3 w 297"/>
                <a:gd name="T7" fmla="*/ 0 h 521"/>
                <a:gd name="T8" fmla="*/ 2 w 297"/>
                <a:gd name="T9" fmla="*/ 1 h 521"/>
                <a:gd name="T10" fmla="*/ 4 w 297"/>
                <a:gd name="T11" fmla="*/ 2 h 521"/>
                <a:gd name="T12" fmla="*/ 3 w 297"/>
                <a:gd name="T13" fmla="*/ 4 h 521"/>
                <a:gd name="T14" fmla="*/ 4 w 297"/>
                <a:gd name="T15" fmla="*/ 4 h 521"/>
                <a:gd name="T16" fmla="*/ 5 w 297"/>
                <a:gd name="T17" fmla="*/ 7 h 521"/>
                <a:gd name="T18" fmla="*/ 5 w 297"/>
                <a:gd name="T19" fmla="*/ 7 h 521"/>
                <a:gd name="T20" fmla="*/ 6 w 297"/>
                <a:gd name="T21" fmla="*/ 8 h 521"/>
                <a:gd name="T22" fmla="*/ 5 w 297"/>
                <a:gd name="T23" fmla="*/ 8 h 521"/>
                <a:gd name="T24" fmla="*/ 7 w 297"/>
                <a:gd name="T25" fmla="*/ 9 h 521"/>
                <a:gd name="T26" fmla="*/ 6 w 297"/>
                <a:gd name="T27" fmla="*/ 10 h 521"/>
                <a:gd name="T28" fmla="*/ 7 w 297"/>
                <a:gd name="T29" fmla="*/ 11 h 521"/>
                <a:gd name="T30" fmla="*/ 0 w 297"/>
                <a:gd name="T31" fmla="*/ 12 h 521"/>
                <a:gd name="T32" fmla="*/ 3 w 297"/>
                <a:gd name="T33" fmla="*/ 10 h 521"/>
                <a:gd name="T34" fmla="*/ 2 w 297"/>
                <a:gd name="T35" fmla="*/ 10 h 521"/>
                <a:gd name="T36" fmla="*/ 1 w 297"/>
                <a:gd name="T37" fmla="*/ 9 h 521"/>
                <a:gd name="T38" fmla="*/ 2 w 297"/>
                <a:gd name="T39" fmla="*/ 9 h 521"/>
                <a:gd name="T40" fmla="*/ 1 w 297"/>
                <a:gd name="T41" fmla="*/ 8 h 521"/>
                <a:gd name="T42" fmla="*/ 3 w 297"/>
                <a:gd name="T43" fmla="*/ 7 h 521"/>
                <a:gd name="T44" fmla="*/ 3 w 297"/>
                <a:gd name="T45" fmla="*/ 6 h 521"/>
                <a:gd name="T46" fmla="*/ 2 w 297"/>
                <a:gd name="T47" fmla="*/ 6 h 521"/>
                <a:gd name="T48" fmla="*/ 3 w 297"/>
                <a:gd name="T49" fmla="*/ 5 h 521"/>
                <a:gd name="T50" fmla="*/ 1 w 297"/>
                <a:gd name="T51" fmla="*/ 6 h 521"/>
                <a:gd name="T52" fmla="*/ 1 w 297"/>
                <a:gd name="T53" fmla="*/ 4 h 521"/>
                <a:gd name="T54" fmla="*/ 0 w 297"/>
                <a:gd name="T55" fmla="*/ 5 h 521"/>
                <a:gd name="T56" fmla="*/ 1 w 297"/>
                <a:gd name="T57" fmla="*/ 3 h 521"/>
                <a:gd name="T58" fmla="*/ 0 w 297"/>
                <a:gd name="T59" fmla="*/ 3 h 52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97"/>
                <a:gd name="T91" fmla="*/ 0 h 521"/>
                <a:gd name="T92" fmla="*/ 297 w 297"/>
                <a:gd name="T93" fmla="*/ 521 h 52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97" h="521">
                  <a:moveTo>
                    <a:pt x="0" y="122"/>
                  </a:moveTo>
                  <a:lnTo>
                    <a:pt x="11" y="50"/>
                  </a:lnTo>
                  <a:lnTo>
                    <a:pt x="49" y="0"/>
                  </a:lnTo>
                  <a:lnTo>
                    <a:pt x="113" y="0"/>
                  </a:lnTo>
                  <a:lnTo>
                    <a:pt x="73" y="62"/>
                  </a:lnTo>
                  <a:lnTo>
                    <a:pt x="161" y="74"/>
                  </a:lnTo>
                  <a:lnTo>
                    <a:pt x="106" y="161"/>
                  </a:lnTo>
                  <a:lnTo>
                    <a:pt x="175" y="189"/>
                  </a:lnTo>
                  <a:lnTo>
                    <a:pt x="239" y="296"/>
                  </a:lnTo>
                  <a:lnTo>
                    <a:pt x="220" y="304"/>
                  </a:lnTo>
                  <a:lnTo>
                    <a:pt x="248" y="330"/>
                  </a:lnTo>
                  <a:lnTo>
                    <a:pt x="231" y="359"/>
                  </a:lnTo>
                  <a:lnTo>
                    <a:pt x="297" y="364"/>
                  </a:lnTo>
                  <a:lnTo>
                    <a:pt x="258" y="433"/>
                  </a:lnTo>
                  <a:lnTo>
                    <a:pt x="285" y="455"/>
                  </a:lnTo>
                  <a:lnTo>
                    <a:pt x="18" y="521"/>
                  </a:lnTo>
                  <a:lnTo>
                    <a:pt x="139" y="423"/>
                  </a:lnTo>
                  <a:lnTo>
                    <a:pt x="102" y="438"/>
                  </a:lnTo>
                  <a:lnTo>
                    <a:pt x="34" y="410"/>
                  </a:lnTo>
                  <a:lnTo>
                    <a:pt x="85" y="375"/>
                  </a:lnTo>
                  <a:lnTo>
                    <a:pt x="55" y="359"/>
                  </a:lnTo>
                  <a:lnTo>
                    <a:pt x="123" y="319"/>
                  </a:lnTo>
                  <a:lnTo>
                    <a:pt x="133" y="271"/>
                  </a:lnTo>
                  <a:lnTo>
                    <a:pt x="95" y="256"/>
                  </a:lnTo>
                  <a:lnTo>
                    <a:pt x="113" y="229"/>
                  </a:lnTo>
                  <a:lnTo>
                    <a:pt x="46" y="242"/>
                  </a:lnTo>
                  <a:lnTo>
                    <a:pt x="49" y="169"/>
                  </a:lnTo>
                  <a:lnTo>
                    <a:pt x="11" y="202"/>
                  </a:lnTo>
                  <a:lnTo>
                    <a:pt x="31" y="126"/>
                  </a:lnTo>
                  <a:lnTo>
                    <a:pt x="0" y="12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2" name="Freeform 426">
              <a:extLst>
                <a:ext uri="{FF2B5EF4-FFF2-40B4-BE49-F238E27FC236}">
                  <a16:creationId xmlns:a16="http://schemas.microsoft.com/office/drawing/2014/main" id="{E4327FC9-5E1B-49E6-ACBB-F40223099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0231" y="1837527"/>
              <a:ext cx="81079" cy="27846"/>
            </a:xfrm>
            <a:custGeom>
              <a:avLst/>
              <a:gdLst>
                <a:gd name="T0" fmla="*/ 0 w 116"/>
                <a:gd name="T1" fmla="*/ 0 h 42"/>
                <a:gd name="T2" fmla="*/ 2 w 116"/>
                <a:gd name="T3" fmla="*/ 0 h 42"/>
                <a:gd name="T4" fmla="*/ 3 w 116"/>
                <a:gd name="T5" fmla="*/ 1 h 42"/>
                <a:gd name="T6" fmla="*/ 2 w 116"/>
                <a:gd name="T7" fmla="*/ 1 h 42"/>
                <a:gd name="T8" fmla="*/ 0 w 116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6"/>
                <a:gd name="T16" fmla="*/ 0 h 42"/>
                <a:gd name="T17" fmla="*/ 116 w 116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6" h="42">
                  <a:moveTo>
                    <a:pt x="0" y="14"/>
                  </a:moveTo>
                  <a:lnTo>
                    <a:pt x="71" y="0"/>
                  </a:lnTo>
                  <a:lnTo>
                    <a:pt x="116" y="21"/>
                  </a:lnTo>
                  <a:lnTo>
                    <a:pt x="92" y="42"/>
                  </a:lnTo>
                  <a:lnTo>
                    <a:pt x="0" y="1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3" name="Freeform 427">
              <a:extLst>
                <a:ext uri="{FF2B5EF4-FFF2-40B4-BE49-F238E27FC236}">
                  <a16:creationId xmlns:a16="http://schemas.microsoft.com/office/drawing/2014/main" id="{E22706BA-5B97-490B-A015-58C52D7B8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5450" y="3311055"/>
              <a:ext cx="189185" cy="436256"/>
            </a:xfrm>
            <a:custGeom>
              <a:avLst/>
              <a:gdLst>
                <a:gd name="T0" fmla="*/ 0 w 268"/>
                <a:gd name="T1" fmla="*/ 1 h 659"/>
                <a:gd name="T2" fmla="*/ 1 w 268"/>
                <a:gd name="T3" fmla="*/ 2 h 659"/>
                <a:gd name="T4" fmla="*/ 2 w 268"/>
                <a:gd name="T5" fmla="*/ 3 h 659"/>
                <a:gd name="T6" fmla="*/ 1 w 268"/>
                <a:gd name="T7" fmla="*/ 4 h 659"/>
                <a:gd name="T8" fmla="*/ 4 w 268"/>
                <a:gd name="T9" fmla="*/ 6 h 659"/>
                <a:gd name="T10" fmla="*/ 5 w 268"/>
                <a:gd name="T11" fmla="*/ 9 h 659"/>
                <a:gd name="T12" fmla="*/ 5 w 268"/>
                <a:gd name="T13" fmla="*/ 11 h 659"/>
                <a:gd name="T14" fmla="*/ 2 w 268"/>
                <a:gd name="T15" fmla="*/ 13 h 659"/>
                <a:gd name="T16" fmla="*/ 3 w 268"/>
                <a:gd name="T17" fmla="*/ 15 h 659"/>
                <a:gd name="T18" fmla="*/ 3 w 268"/>
                <a:gd name="T19" fmla="*/ 14 h 659"/>
                <a:gd name="T20" fmla="*/ 4 w 268"/>
                <a:gd name="T21" fmla="*/ 14 h 659"/>
                <a:gd name="T22" fmla="*/ 4 w 268"/>
                <a:gd name="T23" fmla="*/ 13 h 659"/>
                <a:gd name="T24" fmla="*/ 6 w 268"/>
                <a:gd name="T25" fmla="*/ 12 h 659"/>
                <a:gd name="T26" fmla="*/ 6 w 268"/>
                <a:gd name="T27" fmla="*/ 8 h 659"/>
                <a:gd name="T28" fmla="*/ 3 w 268"/>
                <a:gd name="T29" fmla="*/ 5 h 659"/>
                <a:gd name="T30" fmla="*/ 3 w 268"/>
                <a:gd name="T31" fmla="*/ 3 h 659"/>
                <a:gd name="T32" fmla="*/ 5 w 268"/>
                <a:gd name="T33" fmla="*/ 2 h 659"/>
                <a:gd name="T34" fmla="*/ 3 w 268"/>
                <a:gd name="T35" fmla="*/ 0 h 659"/>
                <a:gd name="T36" fmla="*/ 0 w 268"/>
                <a:gd name="T37" fmla="*/ 1 h 65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68"/>
                <a:gd name="T58" fmla="*/ 0 h 659"/>
                <a:gd name="T59" fmla="*/ 268 w 268"/>
                <a:gd name="T60" fmla="*/ 659 h 65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68" h="659">
                  <a:moveTo>
                    <a:pt x="0" y="34"/>
                  </a:moveTo>
                  <a:lnTo>
                    <a:pt x="39" y="101"/>
                  </a:lnTo>
                  <a:lnTo>
                    <a:pt x="92" y="128"/>
                  </a:lnTo>
                  <a:lnTo>
                    <a:pt x="65" y="181"/>
                  </a:lnTo>
                  <a:lnTo>
                    <a:pt x="158" y="268"/>
                  </a:lnTo>
                  <a:lnTo>
                    <a:pt x="201" y="387"/>
                  </a:lnTo>
                  <a:lnTo>
                    <a:pt x="204" y="489"/>
                  </a:lnTo>
                  <a:lnTo>
                    <a:pt x="87" y="577"/>
                  </a:lnTo>
                  <a:lnTo>
                    <a:pt x="110" y="659"/>
                  </a:lnTo>
                  <a:lnTo>
                    <a:pt x="143" y="602"/>
                  </a:lnTo>
                  <a:lnTo>
                    <a:pt x="165" y="615"/>
                  </a:lnTo>
                  <a:lnTo>
                    <a:pt x="175" y="580"/>
                  </a:lnTo>
                  <a:lnTo>
                    <a:pt x="268" y="519"/>
                  </a:lnTo>
                  <a:lnTo>
                    <a:pt x="254" y="354"/>
                  </a:lnTo>
                  <a:lnTo>
                    <a:pt x="129" y="201"/>
                  </a:lnTo>
                  <a:lnTo>
                    <a:pt x="142" y="151"/>
                  </a:lnTo>
                  <a:lnTo>
                    <a:pt x="217" y="76"/>
                  </a:lnTo>
                  <a:lnTo>
                    <a:pt x="115" y="0"/>
                  </a:lnTo>
                  <a:lnTo>
                    <a:pt x="0" y="3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4" name="Freeform 428">
              <a:extLst>
                <a:ext uri="{FF2B5EF4-FFF2-40B4-BE49-F238E27FC236}">
                  <a16:creationId xmlns:a16="http://schemas.microsoft.com/office/drawing/2014/main" id="{E5C59FE7-D1E6-4B77-BD0B-925568734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009" y="3436363"/>
              <a:ext cx="257979" cy="192603"/>
            </a:xfrm>
            <a:custGeom>
              <a:avLst/>
              <a:gdLst>
                <a:gd name="T0" fmla="*/ 0 w 369"/>
                <a:gd name="T1" fmla="*/ 7 h 289"/>
                <a:gd name="T2" fmla="*/ 2 w 369"/>
                <a:gd name="T3" fmla="*/ 5 h 289"/>
                <a:gd name="T4" fmla="*/ 2 w 369"/>
                <a:gd name="T5" fmla="*/ 5 h 289"/>
                <a:gd name="T6" fmla="*/ 3 w 369"/>
                <a:gd name="T7" fmla="*/ 4 h 289"/>
                <a:gd name="T8" fmla="*/ 5 w 369"/>
                <a:gd name="T9" fmla="*/ 1 h 289"/>
                <a:gd name="T10" fmla="*/ 8 w 369"/>
                <a:gd name="T11" fmla="*/ 0 h 289"/>
                <a:gd name="T12" fmla="*/ 9 w 369"/>
                <a:gd name="T13" fmla="*/ 3 h 289"/>
                <a:gd name="T14" fmla="*/ 8 w 369"/>
                <a:gd name="T15" fmla="*/ 4 h 289"/>
                <a:gd name="T16" fmla="*/ 5 w 369"/>
                <a:gd name="T17" fmla="*/ 5 h 289"/>
                <a:gd name="T18" fmla="*/ 0 w 369"/>
                <a:gd name="T19" fmla="*/ 7 h 2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9"/>
                <a:gd name="T31" fmla="*/ 0 h 289"/>
                <a:gd name="T32" fmla="*/ 369 w 369"/>
                <a:gd name="T33" fmla="*/ 289 h 2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9" h="289">
                  <a:moveTo>
                    <a:pt x="0" y="289"/>
                  </a:moveTo>
                  <a:lnTo>
                    <a:pt x="96" y="225"/>
                  </a:lnTo>
                  <a:lnTo>
                    <a:pt x="79" y="194"/>
                  </a:lnTo>
                  <a:lnTo>
                    <a:pt x="108" y="157"/>
                  </a:lnTo>
                  <a:lnTo>
                    <a:pt x="207" y="33"/>
                  </a:lnTo>
                  <a:lnTo>
                    <a:pt x="329" y="0"/>
                  </a:lnTo>
                  <a:lnTo>
                    <a:pt x="369" y="113"/>
                  </a:lnTo>
                  <a:lnTo>
                    <a:pt x="336" y="157"/>
                  </a:lnTo>
                  <a:lnTo>
                    <a:pt x="197" y="232"/>
                  </a:lnTo>
                  <a:lnTo>
                    <a:pt x="0" y="28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5" name="Freeform 429">
              <a:extLst>
                <a:ext uri="{FF2B5EF4-FFF2-40B4-BE49-F238E27FC236}">
                  <a16:creationId xmlns:a16="http://schemas.microsoft.com/office/drawing/2014/main" id="{D90FDD72-993F-47A3-A516-47D3473B6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3353" y="3487413"/>
              <a:ext cx="95820" cy="141552"/>
            </a:xfrm>
            <a:custGeom>
              <a:avLst/>
              <a:gdLst>
                <a:gd name="T0" fmla="*/ 0 w 137"/>
                <a:gd name="T1" fmla="*/ 1 h 211"/>
                <a:gd name="T2" fmla="*/ 1 w 137"/>
                <a:gd name="T3" fmla="*/ 5 h 211"/>
                <a:gd name="T4" fmla="*/ 3 w 137"/>
                <a:gd name="T5" fmla="*/ 3 h 211"/>
                <a:gd name="T6" fmla="*/ 3 w 137"/>
                <a:gd name="T7" fmla="*/ 3 h 211"/>
                <a:gd name="T8" fmla="*/ 3 w 137"/>
                <a:gd name="T9" fmla="*/ 2 h 211"/>
                <a:gd name="T10" fmla="*/ 3 w 137"/>
                <a:gd name="T11" fmla="*/ 1 h 211"/>
                <a:gd name="T12" fmla="*/ 1 w 137"/>
                <a:gd name="T13" fmla="*/ 0 h 211"/>
                <a:gd name="T14" fmla="*/ 0 w 137"/>
                <a:gd name="T15" fmla="*/ 1 h 2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7"/>
                <a:gd name="T25" fmla="*/ 0 h 211"/>
                <a:gd name="T26" fmla="*/ 137 w 137"/>
                <a:gd name="T27" fmla="*/ 211 h 2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7" h="211">
                  <a:moveTo>
                    <a:pt x="0" y="42"/>
                  </a:moveTo>
                  <a:lnTo>
                    <a:pt x="29" y="211"/>
                  </a:lnTo>
                  <a:lnTo>
                    <a:pt x="125" y="147"/>
                  </a:lnTo>
                  <a:lnTo>
                    <a:pt x="108" y="116"/>
                  </a:lnTo>
                  <a:lnTo>
                    <a:pt x="137" y="79"/>
                  </a:lnTo>
                  <a:lnTo>
                    <a:pt x="137" y="32"/>
                  </a:lnTo>
                  <a:lnTo>
                    <a:pt x="67" y="0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6" name="Freeform 430">
              <a:extLst>
                <a:ext uri="{FF2B5EF4-FFF2-40B4-BE49-F238E27FC236}">
                  <a16:creationId xmlns:a16="http://schemas.microsoft.com/office/drawing/2014/main" id="{099E5B94-36A9-4CB6-BE02-6E434D6C6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9417" y="2522078"/>
              <a:ext cx="250608" cy="213487"/>
            </a:xfrm>
            <a:custGeom>
              <a:avLst/>
              <a:gdLst>
                <a:gd name="T0" fmla="*/ 0 w 356"/>
                <a:gd name="T1" fmla="*/ 2 h 323"/>
                <a:gd name="T2" fmla="*/ 0 w 356"/>
                <a:gd name="T3" fmla="*/ 1 h 323"/>
                <a:gd name="T4" fmla="*/ 2 w 356"/>
                <a:gd name="T5" fmla="*/ 0 h 323"/>
                <a:gd name="T6" fmla="*/ 4 w 356"/>
                <a:gd name="T7" fmla="*/ 1 h 323"/>
                <a:gd name="T8" fmla="*/ 6 w 356"/>
                <a:gd name="T9" fmla="*/ 1 h 323"/>
                <a:gd name="T10" fmla="*/ 8 w 356"/>
                <a:gd name="T11" fmla="*/ 3 h 323"/>
                <a:gd name="T12" fmla="*/ 8 w 356"/>
                <a:gd name="T13" fmla="*/ 6 h 323"/>
                <a:gd name="T14" fmla="*/ 8 w 356"/>
                <a:gd name="T15" fmla="*/ 7 h 323"/>
                <a:gd name="T16" fmla="*/ 7 w 356"/>
                <a:gd name="T17" fmla="*/ 7 h 323"/>
                <a:gd name="T18" fmla="*/ 6 w 356"/>
                <a:gd name="T19" fmla="*/ 5 h 323"/>
                <a:gd name="T20" fmla="*/ 5 w 356"/>
                <a:gd name="T21" fmla="*/ 6 h 323"/>
                <a:gd name="T22" fmla="*/ 2 w 356"/>
                <a:gd name="T23" fmla="*/ 4 h 323"/>
                <a:gd name="T24" fmla="*/ 1 w 356"/>
                <a:gd name="T25" fmla="*/ 2 h 323"/>
                <a:gd name="T26" fmla="*/ 0 w 356"/>
                <a:gd name="T27" fmla="*/ 3 h 323"/>
                <a:gd name="T28" fmla="*/ 0 w 356"/>
                <a:gd name="T29" fmla="*/ 2 h 32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56"/>
                <a:gd name="T46" fmla="*/ 0 h 323"/>
                <a:gd name="T47" fmla="*/ 356 w 356"/>
                <a:gd name="T48" fmla="*/ 323 h 32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56" h="323">
                  <a:moveTo>
                    <a:pt x="0" y="76"/>
                  </a:moveTo>
                  <a:lnTo>
                    <a:pt x="0" y="23"/>
                  </a:lnTo>
                  <a:lnTo>
                    <a:pt x="91" y="0"/>
                  </a:lnTo>
                  <a:lnTo>
                    <a:pt x="164" y="64"/>
                  </a:lnTo>
                  <a:lnTo>
                    <a:pt x="245" y="46"/>
                  </a:lnTo>
                  <a:lnTo>
                    <a:pt x="345" y="146"/>
                  </a:lnTo>
                  <a:lnTo>
                    <a:pt x="332" y="253"/>
                  </a:lnTo>
                  <a:lnTo>
                    <a:pt x="356" y="299"/>
                  </a:lnTo>
                  <a:lnTo>
                    <a:pt x="281" y="323"/>
                  </a:lnTo>
                  <a:lnTo>
                    <a:pt x="243" y="235"/>
                  </a:lnTo>
                  <a:lnTo>
                    <a:pt x="211" y="272"/>
                  </a:lnTo>
                  <a:lnTo>
                    <a:pt x="91" y="183"/>
                  </a:lnTo>
                  <a:lnTo>
                    <a:pt x="33" y="89"/>
                  </a:lnTo>
                  <a:lnTo>
                    <a:pt x="2" y="110"/>
                  </a:lnTo>
                  <a:lnTo>
                    <a:pt x="0" y="7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7" name="Freeform 431">
              <a:extLst>
                <a:ext uri="{FF2B5EF4-FFF2-40B4-BE49-F238E27FC236}">
                  <a16:creationId xmlns:a16="http://schemas.microsoft.com/office/drawing/2014/main" id="{368CD760-716F-4A70-BEC5-39F2590AA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0451" y="4165004"/>
              <a:ext cx="341515" cy="364321"/>
            </a:xfrm>
            <a:custGeom>
              <a:avLst/>
              <a:gdLst>
                <a:gd name="T0" fmla="*/ 0 w 485"/>
                <a:gd name="T1" fmla="*/ 12 h 550"/>
                <a:gd name="T2" fmla="*/ 1 w 485"/>
                <a:gd name="T3" fmla="*/ 12 h 550"/>
                <a:gd name="T4" fmla="*/ 9 w 485"/>
                <a:gd name="T5" fmla="*/ 13 h 550"/>
                <a:gd name="T6" fmla="*/ 11 w 485"/>
                <a:gd name="T7" fmla="*/ 12 h 550"/>
                <a:gd name="T8" fmla="*/ 9 w 485"/>
                <a:gd name="T9" fmla="*/ 11 h 550"/>
                <a:gd name="T10" fmla="*/ 9 w 485"/>
                <a:gd name="T11" fmla="*/ 7 h 550"/>
                <a:gd name="T12" fmla="*/ 11 w 485"/>
                <a:gd name="T13" fmla="*/ 7 h 550"/>
                <a:gd name="T14" fmla="*/ 11 w 485"/>
                <a:gd name="T15" fmla="*/ 5 h 550"/>
                <a:gd name="T16" fmla="*/ 9 w 485"/>
                <a:gd name="T17" fmla="*/ 5 h 550"/>
                <a:gd name="T18" fmla="*/ 9 w 485"/>
                <a:gd name="T19" fmla="*/ 2 h 550"/>
                <a:gd name="T20" fmla="*/ 8 w 485"/>
                <a:gd name="T21" fmla="*/ 1 h 550"/>
                <a:gd name="T22" fmla="*/ 7 w 485"/>
                <a:gd name="T23" fmla="*/ 1 h 550"/>
                <a:gd name="T24" fmla="*/ 7 w 485"/>
                <a:gd name="T25" fmla="*/ 2 h 550"/>
                <a:gd name="T26" fmla="*/ 5 w 485"/>
                <a:gd name="T27" fmla="*/ 2 h 550"/>
                <a:gd name="T28" fmla="*/ 4 w 485"/>
                <a:gd name="T29" fmla="*/ 0 h 550"/>
                <a:gd name="T30" fmla="*/ 1 w 485"/>
                <a:gd name="T31" fmla="*/ 1 h 550"/>
                <a:gd name="T32" fmla="*/ 2 w 485"/>
                <a:gd name="T33" fmla="*/ 5 h 550"/>
                <a:gd name="T34" fmla="*/ 0 w 485"/>
                <a:gd name="T35" fmla="*/ 12 h 55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5"/>
                <a:gd name="T55" fmla="*/ 0 h 550"/>
                <a:gd name="T56" fmla="*/ 485 w 485"/>
                <a:gd name="T57" fmla="*/ 550 h 55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5" h="550">
                  <a:moveTo>
                    <a:pt x="0" y="515"/>
                  </a:moveTo>
                  <a:lnTo>
                    <a:pt x="63" y="496"/>
                  </a:lnTo>
                  <a:lnTo>
                    <a:pt x="376" y="550"/>
                  </a:lnTo>
                  <a:lnTo>
                    <a:pt x="446" y="524"/>
                  </a:lnTo>
                  <a:lnTo>
                    <a:pt x="399" y="484"/>
                  </a:lnTo>
                  <a:lnTo>
                    <a:pt x="399" y="317"/>
                  </a:lnTo>
                  <a:lnTo>
                    <a:pt x="485" y="317"/>
                  </a:lnTo>
                  <a:lnTo>
                    <a:pt x="480" y="227"/>
                  </a:lnTo>
                  <a:lnTo>
                    <a:pt x="399" y="236"/>
                  </a:lnTo>
                  <a:lnTo>
                    <a:pt x="391" y="77"/>
                  </a:lnTo>
                  <a:lnTo>
                    <a:pt x="356" y="48"/>
                  </a:lnTo>
                  <a:lnTo>
                    <a:pt x="305" y="52"/>
                  </a:lnTo>
                  <a:lnTo>
                    <a:pt x="294" y="96"/>
                  </a:lnTo>
                  <a:lnTo>
                    <a:pt x="239" y="102"/>
                  </a:lnTo>
                  <a:lnTo>
                    <a:pt x="179" y="0"/>
                  </a:lnTo>
                  <a:lnTo>
                    <a:pt x="34" y="23"/>
                  </a:lnTo>
                  <a:lnTo>
                    <a:pt x="86" y="231"/>
                  </a:lnTo>
                  <a:lnTo>
                    <a:pt x="0" y="51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8" name="Freeform 432">
              <a:extLst>
                <a:ext uri="{FF2B5EF4-FFF2-40B4-BE49-F238E27FC236}">
                  <a16:creationId xmlns:a16="http://schemas.microsoft.com/office/drawing/2014/main" id="{7BCE5ACE-2626-4321-912C-8F63F087A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277" y="4134838"/>
              <a:ext cx="27026" cy="30166"/>
            </a:xfrm>
            <a:custGeom>
              <a:avLst/>
              <a:gdLst>
                <a:gd name="T0" fmla="*/ 0 w 40"/>
                <a:gd name="T1" fmla="*/ 0 h 48"/>
                <a:gd name="T2" fmla="*/ 0 w 40"/>
                <a:gd name="T3" fmla="*/ 1 h 48"/>
                <a:gd name="T4" fmla="*/ 1 w 40"/>
                <a:gd name="T5" fmla="*/ 0 h 48"/>
                <a:gd name="T6" fmla="*/ 0 w 40"/>
                <a:gd name="T7" fmla="*/ 0 h 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0"/>
                <a:gd name="T13" fmla="*/ 0 h 48"/>
                <a:gd name="T14" fmla="*/ 40 w 40"/>
                <a:gd name="T15" fmla="*/ 48 h 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0" h="48">
                  <a:moveTo>
                    <a:pt x="0" y="16"/>
                  </a:moveTo>
                  <a:lnTo>
                    <a:pt x="18" y="48"/>
                  </a:lnTo>
                  <a:lnTo>
                    <a:pt x="40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9" name="Freeform 433">
              <a:extLst>
                <a:ext uri="{FF2B5EF4-FFF2-40B4-BE49-F238E27FC236}">
                  <a16:creationId xmlns:a16="http://schemas.microsoft.com/office/drawing/2014/main" id="{D4ED1785-8E10-46D5-971D-4B93CE04D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4031" y="4520044"/>
              <a:ext cx="250608" cy="271501"/>
            </a:xfrm>
            <a:custGeom>
              <a:avLst/>
              <a:gdLst>
                <a:gd name="T0" fmla="*/ 0 w 358"/>
                <a:gd name="T1" fmla="*/ 7 h 410"/>
                <a:gd name="T2" fmla="*/ 0 w 358"/>
                <a:gd name="T3" fmla="*/ 5 h 410"/>
                <a:gd name="T4" fmla="*/ 1 w 358"/>
                <a:gd name="T5" fmla="*/ 4 h 410"/>
                <a:gd name="T6" fmla="*/ 1 w 358"/>
                <a:gd name="T7" fmla="*/ 1 h 410"/>
                <a:gd name="T8" fmla="*/ 3 w 358"/>
                <a:gd name="T9" fmla="*/ 0 h 410"/>
                <a:gd name="T10" fmla="*/ 3 w 358"/>
                <a:gd name="T11" fmla="*/ 1 h 410"/>
                <a:gd name="T12" fmla="*/ 5 w 358"/>
                <a:gd name="T13" fmla="*/ 0 h 410"/>
                <a:gd name="T14" fmla="*/ 7 w 358"/>
                <a:gd name="T15" fmla="*/ 4 h 410"/>
                <a:gd name="T16" fmla="*/ 8 w 358"/>
                <a:gd name="T17" fmla="*/ 5 h 410"/>
                <a:gd name="T18" fmla="*/ 5 w 358"/>
                <a:gd name="T19" fmla="*/ 8 h 410"/>
                <a:gd name="T20" fmla="*/ 3 w 358"/>
                <a:gd name="T21" fmla="*/ 8 h 410"/>
                <a:gd name="T22" fmla="*/ 2 w 358"/>
                <a:gd name="T23" fmla="*/ 9 h 410"/>
                <a:gd name="T24" fmla="*/ 1 w 358"/>
                <a:gd name="T25" fmla="*/ 9 h 410"/>
                <a:gd name="T26" fmla="*/ 1 w 358"/>
                <a:gd name="T27" fmla="*/ 8 h 410"/>
                <a:gd name="T28" fmla="*/ 0 w 358"/>
                <a:gd name="T29" fmla="*/ 7 h 4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58"/>
                <a:gd name="T46" fmla="*/ 0 h 410"/>
                <a:gd name="T47" fmla="*/ 358 w 358"/>
                <a:gd name="T48" fmla="*/ 410 h 41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58" h="410">
                  <a:moveTo>
                    <a:pt x="0" y="314"/>
                  </a:moveTo>
                  <a:lnTo>
                    <a:pt x="0" y="191"/>
                  </a:lnTo>
                  <a:lnTo>
                    <a:pt x="40" y="188"/>
                  </a:lnTo>
                  <a:lnTo>
                    <a:pt x="40" y="30"/>
                  </a:lnTo>
                  <a:lnTo>
                    <a:pt x="115" y="12"/>
                  </a:lnTo>
                  <a:lnTo>
                    <a:pt x="138" y="39"/>
                  </a:lnTo>
                  <a:lnTo>
                    <a:pt x="201" y="0"/>
                  </a:lnTo>
                  <a:lnTo>
                    <a:pt x="306" y="169"/>
                  </a:lnTo>
                  <a:lnTo>
                    <a:pt x="358" y="197"/>
                  </a:lnTo>
                  <a:lnTo>
                    <a:pt x="216" y="353"/>
                  </a:lnTo>
                  <a:lnTo>
                    <a:pt x="131" y="353"/>
                  </a:lnTo>
                  <a:lnTo>
                    <a:pt x="86" y="408"/>
                  </a:lnTo>
                  <a:lnTo>
                    <a:pt x="32" y="410"/>
                  </a:lnTo>
                  <a:lnTo>
                    <a:pt x="34" y="360"/>
                  </a:lnTo>
                  <a:lnTo>
                    <a:pt x="0" y="31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0" name="Freeform 434">
              <a:extLst>
                <a:ext uri="{FF2B5EF4-FFF2-40B4-BE49-F238E27FC236}">
                  <a16:creationId xmlns:a16="http://schemas.microsoft.com/office/drawing/2014/main" id="{016D860B-3034-4405-9D9B-ABD732770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9726" y="4065223"/>
              <a:ext cx="46682" cy="55692"/>
            </a:xfrm>
            <a:custGeom>
              <a:avLst/>
              <a:gdLst>
                <a:gd name="T0" fmla="*/ 0 w 69"/>
                <a:gd name="T1" fmla="*/ 0 h 88"/>
                <a:gd name="T2" fmla="*/ 0 w 69"/>
                <a:gd name="T3" fmla="*/ 1 h 88"/>
                <a:gd name="T4" fmla="*/ 1 w 69"/>
                <a:gd name="T5" fmla="*/ 2 h 88"/>
                <a:gd name="T6" fmla="*/ 1 w 69"/>
                <a:gd name="T7" fmla="*/ 1 h 88"/>
                <a:gd name="T8" fmla="*/ 1 w 69"/>
                <a:gd name="T9" fmla="*/ 0 h 88"/>
                <a:gd name="T10" fmla="*/ 0 w 69"/>
                <a:gd name="T11" fmla="*/ 0 h 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"/>
                <a:gd name="T19" fmla="*/ 0 h 88"/>
                <a:gd name="T20" fmla="*/ 69 w 69"/>
                <a:gd name="T21" fmla="*/ 88 h 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" h="88">
                  <a:moveTo>
                    <a:pt x="0" y="15"/>
                  </a:moveTo>
                  <a:lnTo>
                    <a:pt x="8" y="45"/>
                  </a:lnTo>
                  <a:lnTo>
                    <a:pt x="27" y="88"/>
                  </a:lnTo>
                  <a:lnTo>
                    <a:pt x="69" y="35"/>
                  </a:lnTo>
                  <a:lnTo>
                    <a:pt x="66" y="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1" name="Freeform 435">
              <a:extLst>
                <a:ext uri="{FF2B5EF4-FFF2-40B4-BE49-F238E27FC236}">
                  <a16:creationId xmlns:a16="http://schemas.microsoft.com/office/drawing/2014/main" id="{5937A276-F480-441F-8132-6A9FB1ED4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9371" y="3624324"/>
              <a:ext cx="203926" cy="329513"/>
            </a:xfrm>
            <a:custGeom>
              <a:avLst/>
              <a:gdLst>
                <a:gd name="T0" fmla="*/ 0 w 294"/>
                <a:gd name="T1" fmla="*/ 8 h 498"/>
                <a:gd name="T2" fmla="*/ 1 w 294"/>
                <a:gd name="T3" fmla="*/ 6 h 498"/>
                <a:gd name="T4" fmla="*/ 3 w 294"/>
                <a:gd name="T5" fmla="*/ 6 h 498"/>
                <a:gd name="T6" fmla="*/ 4 w 294"/>
                <a:gd name="T7" fmla="*/ 2 h 498"/>
                <a:gd name="T8" fmla="*/ 5 w 294"/>
                <a:gd name="T9" fmla="*/ 1 h 498"/>
                <a:gd name="T10" fmla="*/ 5 w 294"/>
                <a:gd name="T11" fmla="*/ 0 h 498"/>
                <a:gd name="T12" fmla="*/ 5 w 294"/>
                <a:gd name="T13" fmla="*/ 0 h 498"/>
                <a:gd name="T14" fmla="*/ 6 w 294"/>
                <a:gd name="T15" fmla="*/ 3 h 498"/>
                <a:gd name="T16" fmla="*/ 5 w 294"/>
                <a:gd name="T17" fmla="*/ 3 h 498"/>
                <a:gd name="T18" fmla="*/ 6 w 294"/>
                <a:gd name="T19" fmla="*/ 5 h 498"/>
                <a:gd name="T20" fmla="*/ 5 w 294"/>
                <a:gd name="T21" fmla="*/ 8 h 498"/>
                <a:gd name="T22" fmla="*/ 6 w 294"/>
                <a:gd name="T23" fmla="*/ 10 h 498"/>
                <a:gd name="T24" fmla="*/ 6 w 294"/>
                <a:gd name="T25" fmla="*/ 11 h 498"/>
                <a:gd name="T26" fmla="*/ 4 w 294"/>
                <a:gd name="T27" fmla="*/ 11 h 498"/>
                <a:gd name="T28" fmla="*/ 2 w 294"/>
                <a:gd name="T29" fmla="*/ 11 h 498"/>
                <a:gd name="T30" fmla="*/ 1 w 294"/>
                <a:gd name="T31" fmla="*/ 11 h 498"/>
                <a:gd name="T32" fmla="*/ 1 w 294"/>
                <a:gd name="T33" fmla="*/ 9 h 498"/>
                <a:gd name="T34" fmla="*/ 0 w 294"/>
                <a:gd name="T35" fmla="*/ 8 h 49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94"/>
                <a:gd name="T55" fmla="*/ 0 h 498"/>
                <a:gd name="T56" fmla="*/ 294 w 294"/>
                <a:gd name="T57" fmla="*/ 498 h 49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94" h="498">
                  <a:moveTo>
                    <a:pt x="0" y="355"/>
                  </a:moveTo>
                  <a:lnTo>
                    <a:pt x="38" y="263"/>
                  </a:lnTo>
                  <a:lnTo>
                    <a:pt x="109" y="275"/>
                  </a:lnTo>
                  <a:lnTo>
                    <a:pt x="192" y="81"/>
                  </a:lnTo>
                  <a:lnTo>
                    <a:pt x="231" y="46"/>
                  </a:lnTo>
                  <a:lnTo>
                    <a:pt x="214" y="8"/>
                  </a:lnTo>
                  <a:lnTo>
                    <a:pt x="235" y="0"/>
                  </a:lnTo>
                  <a:lnTo>
                    <a:pt x="260" y="123"/>
                  </a:lnTo>
                  <a:lnTo>
                    <a:pt x="214" y="142"/>
                  </a:lnTo>
                  <a:lnTo>
                    <a:pt x="265" y="238"/>
                  </a:lnTo>
                  <a:lnTo>
                    <a:pt x="235" y="352"/>
                  </a:lnTo>
                  <a:lnTo>
                    <a:pt x="294" y="437"/>
                  </a:lnTo>
                  <a:lnTo>
                    <a:pt x="287" y="498"/>
                  </a:lnTo>
                  <a:lnTo>
                    <a:pt x="185" y="471"/>
                  </a:lnTo>
                  <a:lnTo>
                    <a:pt x="107" y="470"/>
                  </a:lnTo>
                  <a:lnTo>
                    <a:pt x="45" y="471"/>
                  </a:lnTo>
                  <a:lnTo>
                    <a:pt x="44" y="388"/>
                  </a:lnTo>
                  <a:lnTo>
                    <a:pt x="0" y="35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2" name="Freeform 436">
              <a:extLst>
                <a:ext uri="{FF2B5EF4-FFF2-40B4-BE49-F238E27FC236}">
                  <a16:creationId xmlns:a16="http://schemas.microsoft.com/office/drawing/2014/main" id="{EB540EFD-4964-468E-AE28-2E4F9CC7A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1528" y="3675376"/>
              <a:ext cx="348886" cy="236692"/>
            </a:xfrm>
            <a:custGeom>
              <a:avLst/>
              <a:gdLst>
                <a:gd name="T0" fmla="*/ 0 w 497"/>
                <a:gd name="T1" fmla="*/ 6 h 357"/>
                <a:gd name="T2" fmla="*/ 1 w 497"/>
                <a:gd name="T3" fmla="*/ 4 h 357"/>
                <a:gd name="T4" fmla="*/ 4 w 497"/>
                <a:gd name="T5" fmla="*/ 3 h 357"/>
                <a:gd name="T6" fmla="*/ 4 w 497"/>
                <a:gd name="T7" fmla="*/ 2 h 357"/>
                <a:gd name="T8" fmla="*/ 5 w 497"/>
                <a:gd name="T9" fmla="*/ 2 h 357"/>
                <a:gd name="T10" fmla="*/ 7 w 497"/>
                <a:gd name="T11" fmla="*/ 0 h 357"/>
                <a:gd name="T12" fmla="*/ 8 w 497"/>
                <a:gd name="T13" fmla="*/ 2 h 357"/>
                <a:gd name="T14" fmla="*/ 9 w 497"/>
                <a:gd name="T15" fmla="*/ 3 h 357"/>
                <a:gd name="T16" fmla="*/ 12 w 497"/>
                <a:gd name="T17" fmla="*/ 6 h 357"/>
                <a:gd name="T18" fmla="*/ 6 w 497"/>
                <a:gd name="T19" fmla="*/ 7 h 357"/>
                <a:gd name="T20" fmla="*/ 4 w 497"/>
                <a:gd name="T21" fmla="*/ 6 h 357"/>
                <a:gd name="T22" fmla="*/ 4 w 497"/>
                <a:gd name="T23" fmla="*/ 7 h 357"/>
                <a:gd name="T24" fmla="*/ 2 w 497"/>
                <a:gd name="T25" fmla="*/ 7 h 357"/>
                <a:gd name="T26" fmla="*/ 1 w 497"/>
                <a:gd name="T27" fmla="*/ 8 h 357"/>
                <a:gd name="T28" fmla="*/ 0 w 497"/>
                <a:gd name="T29" fmla="*/ 6 h 35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97"/>
                <a:gd name="T46" fmla="*/ 0 h 357"/>
                <a:gd name="T47" fmla="*/ 497 w 497"/>
                <a:gd name="T48" fmla="*/ 357 h 35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97" h="357">
                  <a:moveTo>
                    <a:pt x="0" y="272"/>
                  </a:moveTo>
                  <a:lnTo>
                    <a:pt x="30" y="158"/>
                  </a:lnTo>
                  <a:lnTo>
                    <a:pt x="157" y="130"/>
                  </a:lnTo>
                  <a:lnTo>
                    <a:pt x="169" y="93"/>
                  </a:lnTo>
                  <a:lnTo>
                    <a:pt x="226" y="80"/>
                  </a:lnTo>
                  <a:lnTo>
                    <a:pt x="311" y="0"/>
                  </a:lnTo>
                  <a:lnTo>
                    <a:pt x="340" y="95"/>
                  </a:lnTo>
                  <a:lnTo>
                    <a:pt x="405" y="130"/>
                  </a:lnTo>
                  <a:lnTo>
                    <a:pt x="497" y="258"/>
                  </a:lnTo>
                  <a:lnTo>
                    <a:pt x="266" y="295"/>
                  </a:lnTo>
                  <a:lnTo>
                    <a:pt x="188" y="258"/>
                  </a:lnTo>
                  <a:lnTo>
                    <a:pt x="157" y="322"/>
                  </a:lnTo>
                  <a:lnTo>
                    <a:pt x="91" y="322"/>
                  </a:lnTo>
                  <a:lnTo>
                    <a:pt x="59" y="357"/>
                  </a:lnTo>
                  <a:lnTo>
                    <a:pt x="0" y="27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3" name="Freeform 437">
              <a:extLst>
                <a:ext uri="{FF2B5EF4-FFF2-40B4-BE49-F238E27FC236}">
                  <a16:creationId xmlns:a16="http://schemas.microsoft.com/office/drawing/2014/main" id="{0864178C-E47A-4492-B49F-6BDA6E99D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2046" y="3301772"/>
              <a:ext cx="285005" cy="478027"/>
            </a:xfrm>
            <a:custGeom>
              <a:avLst/>
              <a:gdLst>
                <a:gd name="T0" fmla="*/ 0 w 409"/>
                <a:gd name="T1" fmla="*/ 10 h 725"/>
                <a:gd name="T2" fmla="*/ 1 w 409"/>
                <a:gd name="T3" fmla="*/ 10 h 725"/>
                <a:gd name="T4" fmla="*/ 1 w 409"/>
                <a:gd name="T5" fmla="*/ 11 h 725"/>
                <a:gd name="T6" fmla="*/ 2 w 409"/>
                <a:gd name="T7" fmla="*/ 14 h 725"/>
                <a:gd name="T8" fmla="*/ 1 w 409"/>
                <a:gd name="T9" fmla="*/ 14 h 725"/>
                <a:gd name="T10" fmla="*/ 2 w 409"/>
                <a:gd name="T11" fmla="*/ 17 h 725"/>
                <a:gd name="T12" fmla="*/ 5 w 409"/>
                <a:gd name="T13" fmla="*/ 16 h 725"/>
                <a:gd name="T14" fmla="*/ 5 w 409"/>
                <a:gd name="T15" fmla="*/ 15 h 725"/>
                <a:gd name="T16" fmla="*/ 6 w 409"/>
                <a:gd name="T17" fmla="*/ 15 h 725"/>
                <a:gd name="T18" fmla="*/ 8 w 409"/>
                <a:gd name="T19" fmla="*/ 13 h 725"/>
                <a:gd name="T20" fmla="*/ 7 w 409"/>
                <a:gd name="T21" fmla="*/ 11 h 725"/>
                <a:gd name="T22" fmla="*/ 8 w 409"/>
                <a:gd name="T23" fmla="*/ 8 h 725"/>
                <a:gd name="T24" fmla="*/ 9 w 409"/>
                <a:gd name="T25" fmla="*/ 8 h 725"/>
                <a:gd name="T26" fmla="*/ 9 w 409"/>
                <a:gd name="T27" fmla="*/ 4 h 725"/>
                <a:gd name="T28" fmla="*/ 2 w 409"/>
                <a:gd name="T29" fmla="*/ 0 h 725"/>
                <a:gd name="T30" fmla="*/ 1 w 409"/>
                <a:gd name="T31" fmla="*/ 1 h 725"/>
                <a:gd name="T32" fmla="*/ 1 w 409"/>
                <a:gd name="T33" fmla="*/ 2 h 725"/>
                <a:gd name="T34" fmla="*/ 2 w 409"/>
                <a:gd name="T35" fmla="*/ 3 h 725"/>
                <a:gd name="T36" fmla="*/ 2 w 409"/>
                <a:gd name="T37" fmla="*/ 7 h 725"/>
                <a:gd name="T38" fmla="*/ 0 w 409"/>
                <a:gd name="T39" fmla="*/ 10 h 72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09"/>
                <a:gd name="T61" fmla="*/ 0 h 725"/>
                <a:gd name="T62" fmla="*/ 409 w 409"/>
                <a:gd name="T63" fmla="*/ 725 h 72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09" h="725">
                  <a:moveTo>
                    <a:pt x="0" y="416"/>
                  </a:moveTo>
                  <a:lnTo>
                    <a:pt x="60" y="451"/>
                  </a:lnTo>
                  <a:lnTo>
                    <a:pt x="45" y="487"/>
                  </a:lnTo>
                  <a:lnTo>
                    <a:pt x="70" y="610"/>
                  </a:lnTo>
                  <a:lnTo>
                    <a:pt x="24" y="629"/>
                  </a:lnTo>
                  <a:lnTo>
                    <a:pt x="75" y="725"/>
                  </a:lnTo>
                  <a:lnTo>
                    <a:pt x="202" y="697"/>
                  </a:lnTo>
                  <a:lnTo>
                    <a:pt x="214" y="660"/>
                  </a:lnTo>
                  <a:lnTo>
                    <a:pt x="271" y="647"/>
                  </a:lnTo>
                  <a:lnTo>
                    <a:pt x="356" y="567"/>
                  </a:lnTo>
                  <a:lnTo>
                    <a:pt x="326" y="478"/>
                  </a:lnTo>
                  <a:lnTo>
                    <a:pt x="368" y="361"/>
                  </a:lnTo>
                  <a:lnTo>
                    <a:pt x="408" y="352"/>
                  </a:lnTo>
                  <a:lnTo>
                    <a:pt x="409" y="184"/>
                  </a:lnTo>
                  <a:lnTo>
                    <a:pt x="103" y="0"/>
                  </a:lnTo>
                  <a:lnTo>
                    <a:pt x="64" y="21"/>
                  </a:lnTo>
                  <a:lnTo>
                    <a:pt x="64" y="90"/>
                  </a:lnTo>
                  <a:lnTo>
                    <a:pt x="103" y="140"/>
                  </a:lnTo>
                  <a:lnTo>
                    <a:pt x="75" y="298"/>
                  </a:lnTo>
                  <a:lnTo>
                    <a:pt x="0" y="41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4" name="Freeform 438">
              <a:extLst>
                <a:ext uri="{FF2B5EF4-FFF2-40B4-BE49-F238E27FC236}">
                  <a16:creationId xmlns:a16="http://schemas.microsoft.com/office/drawing/2014/main" id="{51E43B24-109D-4FF6-B6AC-E9B4A5EE4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0623" y="3888863"/>
              <a:ext cx="201469" cy="255257"/>
            </a:xfrm>
            <a:custGeom>
              <a:avLst/>
              <a:gdLst>
                <a:gd name="T0" fmla="*/ 0 w 289"/>
                <a:gd name="T1" fmla="*/ 8 h 385"/>
                <a:gd name="T2" fmla="*/ 1 w 289"/>
                <a:gd name="T3" fmla="*/ 9 h 385"/>
                <a:gd name="T4" fmla="*/ 2 w 289"/>
                <a:gd name="T5" fmla="*/ 9 h 385"/>
                <a:gd name="T6" fmla="*/ 3 w 289"/>
                <a:gd name="T7" fmla="*/ 9 h 385"/>
                <a:gd name="T8" fmla="*/ 4 w 289"/>
                <a:gd name="T9" fmla="*/ 8 h 385"/>
                <a:gd name="T10" fmla="*/ 5 w 289"/>
                <a:gd name="T11" fmla="*/ 6 h 385"/>
                <a:gd name="T12" fmla="*/ 6 w 289"/>
                <a:gd name="T13" fmla="*/ 5 h 385"/>
                <a:gd name="T14" fmla="*/ 7 w 289"/>
                <a:gd name="T15" fmla="*/ 0 h 385"/>
                <a:gd name="T16" fmla="*/ 5 w 289"/>
                <a:gd name="T17" fmla="*/ 0 h 385"/>
                <a:gd name="T18" fmla="*/ 4 w 289"/>
                <a:gd name="T19" fmla="*/ 1 h 385"/>
                <a:gd name="T20" fmla="*/ 4 w 289"/>
                <a:gd name="T21" fmla="*/ 2 h 385"/>
                <a:gd name="T22" fmla="*/ 2 w 289"/>
                <a:gd name="T23" fmla="*/ 2 h 385"/>
                <a:gd name="T24" fmla="*/ 2 w 289"/>
                <a:gd name="T25" fmla="*/ 3 h 385"/>
                <a:gd name="T26" fmla="*/ 3 w 289"/>
                <a:gd name="T27" fmla="*/ 3 h 385"/>
                <a:gd name="T28" fmla="*/ 3 w 289"/>
                <a:gd name="T29" fmla="*/ 6 h 385"/>
                <a:gd name="T30" fmla="*/ 1 w 289"/>
                <a:gd name="T31" fmla="*/ 6 h 385"/>
                <a:gd name="T32" fmla="*/ 0 w 289"/>
                <a:gd name="T33" fmla="*/ 8 h 3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89"/>
                <a:gd name="T52" fmla="*/ 0 h 385"/>
                <a:gd name="T53" fmla="*/ 289 w 289"/>
                <a:gd name="T54" fmla="*/ 385 h 3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89" h="385">
                  <a:moveTo>
                    <a:pt x="0" y="335"/>
                  </a:moveTo>
                  <a:lnTo>
                    <a:pt x="30" y="385"/>
                  </a:lnTo>
                  <a:lnTo>
                    <a:pt x="70" y="369"/>
                  </a:lnTo>
                  <a:lnTo>
                    <a:pt x="130" y="372"/>
                  </a:lnTo>
                  <a:lnTo>
                    <a:pt x="183" y="333"/>
                  </a:lnTo>
                  <a:lnTo>
                    <a:pt x="199" y="257"/>
                  </a:lnTo>
                  <a:lnTo>
                    <a:pt x="251" y="192"/>
                  </a:lnTo>
                  <a:lnTo>
                    <a:pt x="289" y="0"/>
                  </a:lnTo>
                  <a:lnTo>
                    <a:pt x="223" y="0"/>
                  </a:lnTo>
                  <a:lnTo>
                    <a:pt x="191" y="35"/>
                  </a:lnTo>
                  <a:lnTo>
                    <a:pt x="184" y="96"/>
                  </a:lnTo>
                  <a:lnTo>
                    <a:pt x="82" y="69"/>
                  </a:lnTo>
                  <a:lnTo>
                    <a:pt x="78" y="110"/>
                  </a:lnTo>
                  <a:lnTo>
                    <a:pt x="121" y="111"/>
                  </a:lnTo>
                  <a:lnTo>
                    <a:pt x="107" y="264"/>
                  </a:lnTo>
                  <a:lnTo>
                    <a:pt x="59" y="246"/>
                  </a:lnTo>
                  <a:lnTo>
                    <a:pt x="0" y="33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5" name="Freeform 439">
              <a:extLst>
                <a:ext uri="{FF2B5EF4-FFF2-40B4-BE49-F238E27FC236}">
                  <a16:creationId xmlns:a16="http://schemas.microsoft.com/office/drawing/2014/main" id="{93659199-94A1-4ECD-8DE2-A7C8FB5116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2562" y="3847094"/>
              <a:ext cx="506130" cy="536039"/>
            </a:xfrm>
            <a:custGeom>
              <a:avLst/>
              <a:gdLst>
                <a:gd name="T0" fmla="*/ 0 w 722"/>
                <a:gd name="T1" fmla="*/ 11 h 811"/>
                <a:gd name="T2" fmla="*/ 0 w 722"/>
                <a:gd name="T3" fmla="*/ 12 h 811"/>
                <a:gd name="T4" fmla="*/ 3 w 722"/>
                <a:gd name="T5" fmla="*/ 11 h 811"/>
                <a:gd name="T6" fmla="*/ 5 w 722"/>
                <a:gd name="T7" fmla="*/ 13 h 811"/>
                <a:gd name="T8" fmla="*/ 6 w 722"/>
                <a:gd name="T9" fmla="*/ 13 h 811"/>
                <a:gd name="T10" fmla="*/ 6 w 722"/>
                <a:gd name="T11" fmla="*/ 12 h 811"/>
                <a:gd name="T12" fmla="*/ 7 w 722"/>
                <a:gd name="T13" fmla="*/ 12 h 811"/>
                <a:gd name="T14" fmla="*/ 8 w 722"/>
                <a:gd name="T15" fmla="*/ 13 h 811"/>
                <a:gd name="T16" fmla="*/ 9 w 722"/>
                <a:gd name="T17" fmla="*/ 17 h 811"/>
                <a:gd name="T18" fmla="*/ 11 w 722"/>
                <a:gd name="T19" fmla="*/ 17 h 811"/>
                <a:gd name="T20" fmla="*/ 15 w 722"/>
                <a:gd name="T21" fmla="*/ 19 h 811"/>
                <a:gd name="T22" fmla="*/ 15 w 722"/>
                <a:gd name="T23" fmla="*/ 18 h 811"/>
                <a:gd name="T24" fmla="*/ 15 w 722"/>
                <a:gd name="T25" fmla="*/ 17 h 811"/>
                <a:gd name="T26" fmla="*/ 15 w 722"/>
                <a:gd name="T27" fmla="*/ 15 h 811"/>
                <a:gd name="T28" fmla="*/ 16 w 722"/>
                <a:gd name="T29" fmla="*/ 14 h 811"/>
                <a:gd name="T30" fmla="*/ 15 w 722"/>
                <a:gd name="T31" fmla="*/ 12 h 811"/>
                <a:gd name="T32" fmla="*/ 15 w 722"/>
                <a:gd name="T33" fmla="*/ 9 h 811"/>
                <a:gd name="T34" fmla="*/ 15 w 722"/>
                <a:gd name="T35" fmla="*/ 8 h 811"/>
                <a:gd name="T36" fmla="*/ 15 w 722"/>
                <a:gd name="T37" fmla="*/ 7 h 811"/>
                <a:gd name="T38" fmla="*/ 16 w 722"/>
                <a:gd name="T39" fmla="*/ 4 h 811"/>
                <a:gd name="T40" fmla="*/ 17 w 722"/>
                <a:gd name="T41" fmla="*/ 3 h 811"/>
                <a:gd name="T42" fmla="*/ 17 w 722"/>
                <a:gd name="T43" fmla="*/ 1 h 811"/>
                <a:gd name="T44" fmla="*/ 13 w 722"/>
                <a:gd name="T45" fmla="*/ 0 h 811"/>
                <a:gd name="T46" fmla="*/ 8 w 722"/>
                <a:gd name="T47" fmla="*/ 1 h 811"/>
                <a:gd name="T48" fmla="*/ 6 w 722"/>
                <a:gd name="T49" fmla="*/ 0 h 811"/>
                <a:gd name="T50" fmla="*/ 6 w 722"/>
                <a:gd name="T51" fmla="*/ 1 h 811"/>
                <a:gd name="T52" fmla="*/ 5 w 722"/>
                <a:gd name="T53" fmla="*/ 6 h 811"/>
                <a:gd name="T54" fmla="*/ 3 w 722"/>
                <a:gd name="T55" fmla="*/ 7 h 811"/>
                <a:gd name="T56" fmla="*/ 3 w 722"/>
                <a:gd name="T57" fmla="*/ 9 h 811"/>
                <a:gd name="T58" fmla="*/ 2 w 722"/>
                <a:gd name="T59" fmla="*/ 10 h 811"/>
                <a:gd name="T60" fmla="*/ 1 w 722"/>
                <a:gd name="T61" fmla="*/ 10 h 811"/>
                <a:gd name="T62" fmla="*/ 0 w 722"/>
                <a:gd name="T63" fmla="*/ 11 h 81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22"/>
                <a:gd name="T97" fmla="*/ 0 h 811"/>
                <a:gd name="T98" fmla="*/ 722 w 722"/>
                <a:gd name="T99" fmla="*/ 811 h 81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22" h="811">
                  <a:moveTo>
                    <a:pt x="0" y="481"/>
                  </a:moveTo>
                  <a:lnTo>
                    <a:pt x="1" y="504"/>
                  </a:lnTo>
                  <a:lnTo>
                    <a:pt x="146" y="481"/>
                  </a:lnTo>
                  <a:lnTo>
                    <a:pt x="206" y="583"/>
                  </a:lnTo>
                  <a:lnTo>
                    <a:pt x="261" y="577"/>
                  </a:lnTo>
                  <a:lnTo>
                    <a:pt x="272" y="533"/>
                  </a:lnTo>
                  <a:lnTo>
                    <a:pt x="323" y="529"/>
                  </a:lnTo>
                  <a:lnTo>
                    <a:pt x="358" y="558"/>
                  </a:lnTo>
                  <a:lnTo>
                    <a:pt x="366" y="717"/>
                  </a:lnTo>
                  <a:lnTo>
                    <a:pt x="447" y="708"/>
                  </a:lnTo>
                  <a:lnTo>
                    <a:pt x="666" y="811"/>
                  </a:lnTo>
                  <a:lnTo>
                    <a:pt x="664" y="763"/>
                  </a:lnTo>
                  <a:lnTo>
                    <a:pt x="620" y="742"/>
                  </a:lnTo>
                  <a:lnTo>
                    <a:pt x="626" y="628"/>
                  </a:lnTo>
                  <a:lnTo>
                    <a:pt x="695" y="586"/>
                  </a:lnTo>
                  <a:lnTo>
                    <a:pt x="655" y="509"/>
                  </a:lnTo>
                  <a:lnTo>
                    <a:pt x="645" y="374"/>
                  </a:lnTo>
                  <a:lnTo>
                    <a:pt x="637" y="344"/>
                  </a:lnTo>
                  <a:lnTo>
                    <a:pt x="666" y="284"/>
                  </a:lnTo>
                  <a:lnTo>
                    <a:pt x="695" y="174"/>
                  </a:lnTo>
                  <a:lnTo>
                    <a:pt x="722" y="132"/>
                  </a:lnTo>
                  <a:lnTo>
                    <a:pt x="709" y="67"/>
                  </a:lnTo>
                  <a:lnTo>
                    <a:pt x="581" y="0"/>
                  </a:lnTo>
                  <a:lnTo>
                    <a:pt x="350" y="37"/>
                  </a:lnTo>
                  <a:lnTo>
                    <a:pt x="272" y="0"/>
                  </a:lnTo>
                  <a:lnTo>
                    <a:pt x="241" y="64"/>
                  </a:lnTo>
                  <a:lnTo>
                    <a:pt x="203" y="256"/>
                  </a:lnTo>
                  <a:lnTo>
                    <a:pt x="151" y="321"/>
                  </a:lnTo>
                  <a:lnTo>
                    <a:pt x="135" y="397"/>
                  </a:lnTo>
                  <a:lnTo>
                    <a:pt x="82" y="436"/>
                  </a:lnTo>
                  <a:lnTo>
                    <a:pt x="22" y="433"/>
                  </a:lnTo>
                  <a:lnTo>
                    <a:pt x="0" y="48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6" name="Freeform 440">
              <a:extLst>
                <a:ext uri="{FF2B5EF4-FFF2-40B4-BE49-F238E27FC236}">
                  <a16:creationId xmlns:a16="http://schemas.microsoft.com/office/drawing/2014/main" id="{27807A76-86BD-457E-9336-AB6B61DBF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176" y="2914246"/>
              <a:ext cx="61423" cy="34808"/>
            </a:xfrm>
            <a:custGeom>
              <a:avLst/>
              <a:gdLst>
                <a:gd name="T0" fmla="*/ 0 w 89"/>
                <a:gd name="T1" fmla="*/ 1 h 54"/>
                <a:gd name="T2" fmla="*/ 1 w 89"/>
                <a:gd name="T3" fmla="*/ 1 h 54"/>
                <a:gd name="T4" fmla="*/ 2 w 89"/>
                <a:gd name="T5" fmla="*/ 0 h 54"/>
                <a:gd name="T6" fmla="*/ 0 w 89"/>
                <a:gd name="T7" fmla="*/ 1 h 5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9"/>
                <a:gd name="T13" fmla="*/ 0 h 54"/>
                <a:gd name="T14" fmla="*/ 89 w 89"/>
                <a:gd name="T15" fmla="*/ 54 h 5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9" h="54">
                  <a:moveTo>
                    <a:pt x="0" y="30"/>
                  </a:moveTo>
                  <a:lnTo>
                    <a:pt x="32" y="54"/>
                  </a:lnTo>
                  <a:lnTo>
                    <a:pt x="89" y="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7" name="Freeform 441">
              <a:extLst>
                <a:ext uri="{FF2B5EF4-FFF2-40B4-BE49-F238E27FC236}">
                  <a16:creationId xmlns:a16="http://schemas.microsoft.com/office/drawing/2014/main" id="{1396D5C0-15E8-4D5F-8D30-3D73F5CB7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7901" y="3633607"/>
              <a:ext cx="71251" cy="181000"/>
            </a:xfrm>
            <a:custGeom>
              <a:avLst/>
              <a:gdLst>
                <a:gd name="T0" fmla="*/ 0 w 102"/>
                <a:gd name="T1" fmla="*/ 1 h 274"/>
                <a:gd name="T2" fmla="*/ 1 w 102"/>
                <a:gd name="T3" fmla="*/ 6 h 274"/>
                <a:gd name="T4" fmla="*/ 2 w 102"/>
                <a:gd name="T5" fmla="*/ 6 h 274"/>
                <a:gd name="T6" fmla="*/ 2 w 102"/>
                <a:gd name="T7" fmla="*/ 1 h 274"/>
                <a:gd name="T8" fmla="*/ 2 w 102"/>
                <a:gd name="T9" fmla="*/ 0 h 274"/>
                <a:gd name="T10" fmla="*/ 1 w 102"/>
                <a:gd name="T11" fmla="*/ 0 h 274"/>
                <a:gd name="T12" fmla="*/ 0 w 102"/>
                <a:gd name="T13" fmla="*/ 1 h 2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2"/>
                <a:gd name="T22" fmla="*/ 0 h 274"/>
                <a:gd name="T23" fmla="*/ 102 w 102"/>
                <a:gd name="T24" fmla="*/ 274 h 2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2" h="274">
                  <a:moveTo>
                    <a:pt x="0" y="65"/>
                  </a:moveTo>
                  <a:lnTo>
                    <a:pt x="41" y="274"/>
                  </a:lnTo>
                  <a:lnTo>
                    <a:pt x="73" y="270"/>
                  </a:lnTo>
                  <a:lnTo>
                    <a:pt x="102" y="30"/>
                  </a:lnTo>
                  <a:lnTo>
                    <a:pt x="73" y="0"/>
                  </a:lnTo>
                  <a:lnTo>
                    <a:pt x="52" y="19"/>
                  </a:lnTo>
                  <a:lnTo>
                    <a:pt x="0" y="6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8" name="Freeform 442">
              <a:extLst>
                <a:ext uri="{FF2B5EF4-FFF2-40B4-BE49-F238E27FC236}">
                  <a16:creationId xmlns:a16="http://schemas.microsoft.com/office/drawing/2014/main" id="{C083BBA2-13BE-41D0-8108-56AD5A6C0E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3940" y="3932954"/>
              <a:ext cx="49138" cy="37128"/>
            </a:xfrm>
            <a:custGeom>
              <a:avLst/>
              <a:gdLst>
                <a:gd name="T0" fmla="*/ 0 w 69"/>
                <a:gd name="T1" fmla="*/ 2 h 52"/>
                <a:gd name="T2" fmla="*/ 0 w 69"/>
                <a:gd name="T3" fmla="*/ 0 h 52"/>
                <a:gd name="T4" fmla="*/ 2 w 69"/>
                <a:gd name="T5" fmla="*/ 0 h 52"/>
                <a:gd name="T6" fmla="*/ 2 w 69"/>
                <a:gd name="T7" fmla="*/ 1 h 52"/>
                <a:gd name="T8" fmla="*/ 0 w 69"/>
                <a:gd name="T9" fmla="*/ 2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"/>
                <a:gd name="T16" fmla="*/ 0 h 52"/>
                <a:gd name="T17" fmla="*/ 69 w 69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" h="52">
                  <a:moveTo>
                    <a:pt x="0" y="52"/>
                  </a:moveTo>
                  <a:lnTo>
                    <a:pt x="7" y="1"/>
                  </a:lnTo>
                  <a:lnTo>
                    <a:pt x="69" y="0"/>
                  </a:lnTo>
                  <a:lnTo>
                    <a:pt x="69" y="46"/>
                  </a:lnTo>
                  <a:lnTo>
                    <a:pt x="0" y="5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9" name="Freeform 443">
              <a:extLst>
                <a:ext uri="{FF2B5EF4-FFF2-40B4-BE49-F238E27FC236}">
                  <a16:creationId xmlns:a16="http://schemas.microsoft.com/office/drawing/2014/main" id="{D24600A6-1C08-4171-8214-5F4DAD0DF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374" y="3464209"/>
              <a:ext cx="402939" cy="431616"/>
            </a:xfrm>
            <a:custGeom>
              <a:avLst/>
              <a:gdLst>
                <a:gd name="T0" fmla="*/ 0 w 576"/>
                <a:gd name="T1" fmla="*/ 11 h 650"/>
                <a:gd name="T2" fmla="*/ 1 w 576"/>
                <a:gd name="T3" fmla="*/ 10 h 650"/>
                <a:gd name="T4" fmla="*/ 1 w 576"/>
                <a:gd name="T5" fmla="*/ 8 h 650"/>
                <a:gd name="T6" fmla="*/ 3 w 576"/>
                <a:gd name="T7" fmla="*/ 5 h 650"/>
                <a:gd name="T8" fmla="*/ 3 w 576"/>
                <a:gd name="T9" fmla="*/ 1 h 650"/>
                <a:gd name="T10" fmla="*/ 5 w 576"/>
                <a:gd name="T11" fmla="*/ 0 h 650"/>
                <a:gd name="T12" fmla="*/ 6 w 576"/>
                <a:gd name="T13" fmla="*/ 3 h 650"/>
                <a:gd name="T14" fmla="*/ 9 w 576"/>
                <a:gd name="T15" fmla="*/ 6 h 650"/>
                <a:gd name="T16" fmla="*/ 8 w 576"/>
                <a:gd name="T17" fmla="*/ 7 h 650"/>
                <a:gd name="T18" fmla="*/ 9 w 576"/>
                <a:gd name="T19" fmla="*/ 8 h 650"/>
                <a:gd name="T20" fmla="*/ 10 w 576"/>
                <a:gd name="T21" fmla="*/ 9 h 650"/>
                <a:gd name="T22" fmla="*/ 13 w 576"/>
                <a:gd name="T23" fmla="*/ 11 h 650"/>
                <a:gd name="T24" fmla="*/ 11 w 576"/>
                <a:gd name="T25" fmla="*/ 14 h 650"/>
                <a:gd name="T26" fmla="*/ 8 w 576"/>
                <a:gd name="T27" fmla="*/ 15 h 650"/>
                <a:gd name="T28" fmla="*/ 5 w 576"/>
                <a:gd name="T29" fmla="*/ 15 h 650"/>
                <a:gd name="T30" fmla="*/ 3 w 576"/>
                <a:gd name="T31" fmla="*/ 14 h 650"/>
                <a:gd name="T32" fmla="*/ 1 w 576"/>
                <a:gd name="T33" fmla="*/ 12 h 650"/>
                <a:gd name="T34" fmla="*/ 0 w 576"/>
                <a:gd name="T35" fmla="*/ 11 h 65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76"/>
                <a:gd name="T55" fmla="*/ 0 h 650"/>
                <a:gd name="T56" fmla="*/ 576 w 576"/>
                <a:gd name="T57" fmla="*/ 650 h 65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76" h="650">
                  <a:moveTo>
                    <a:pt x="0" y="454"/>
                  </a:moveTo>
                  <a:lnTo>
                    <a:pt x="43" y="422"/>
                  </a:lnTo>
                  <a:lnTo>
                    <a:pt x="51" y="342"/>
                  </a:lnTo>
                  <a:lnTo>
                    <a:pt x="121" y="232"/>
                  </a:lnTo>
                  <a:lnTo>
                    <a:pt x="152" y="43"/>
                  </a:lnTo>
                  <a:lnTo>
                    <a:pt x="211" y="0"/>
                  </a:lnTo>
                  <a:lnTo>
                    <a:pt x="255" y="131"/>
                  </a:lnTo>
                  <a:lnTo>
                    <a:pt x="380" y="241"/>
                  </a:lnTo>
                  <a:lnTo>
                    <a:pt x="336" y="308"/>
                  </a:lnTo>
                  <a:lnTo>
                    <a:pt x="379" y="324"/>
                  </a:lnTo>
                  <a:lnTo>
                    <a:pt x="423" y="404"/>
                  </a:lnTo>
                  <a:lnTo>
                    <a:pt x="576" y="449"/>
                  </a:lnTo>
                  <a:lnTo>
                    <a:pt x="459" y="581"/>
                  </a:lnTo>
                  <a:lnTo>
                    <a:pt x="340" y="630"/>
                  </a:lnTo>
                  <a:lnTo>
                    <a:pt x="229" y="650"/>
                  </a:lnTo>
                  <a:lnTo>
                    <a:pt x="109" y="602"/>
                  </a:lnTo>
                  <a:lnTo>
                    <a:pt x="65" y="510"/>
                  </a:lnTo>
                  <a:lnTo>
                    <a:pt x="0" y="45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0" name="Freeform 444">
              <a:extLst>
                <a:ext uri="{FF2B5EF4-FFF2-40B4-BE49-F238E27FC236}">
                  <a16:creationId xmlns:a16="http://schemas.microsoft.com/office/drawing/2014/main" id="{53C87DC0-B57F-4390-8E1D-172BF99FC5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1240" y="3624324"/>
              <a:ext cx="41768" cy="55692"/>
            </a:xfrm>
            <a:custGeom>
              <a:avLst/>
              <a:gdLst>
                <a:gd name="T0" fmla="*/ 0 w 60"/>
                <a:gd name="T1" fmla="*/ 1 h 83"/>
                <a:gd name="T2" fmla="*/ 1 w 60"/>
                <a:gd name="T3" fmla="*/ 2 h 83"/>
                <a:gd name="T4" fmla="*/ 1 w 60"/>
                <a:gd name="T5" fmla="*/ 1 h 83"/>
                <a:gd name="T6" fmla="*/ 1 w 60"/>
                <a:gd name="T7" fmla="*/ 1 h 83"/>
                <a:gd name="T8" fmla="*/ 1 w 60"/>
                <a:gd name="T9" fmla="*/ 1 h 83"/>
                <a:gd name="T10" fmla="*/ 1 w 60"/>
                <a:gd name="T11" fmla="*/ 0 h 83"/>
                <a:gd name="T12" fmla="*/ 0 w 60"/>
                <a:gd name="T13" fmla="*/ 1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0"/>
                <a:gd name="T22" fmla="*/ 0 h 83"/>
                <a:gd name="T23" fmla="*/ 60 w 60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0" h="83">
                  <a:moveTo>
                    <a:pt x="0" y="67"/>
                  </a:moveTo>
                  <a:lnTo>
                    <a:pt x="43" y="83"/>
                  </a:lnTo>
                  <a:lnTo>
                    <a:pt x="56" y="58"/>
                  </a:lnTo>
                  <a:lnTo>
                    <a:pt x="30" y="52"/>
                  </a:lnTo>
                  <a:lnTo>
                    <a:pt x="60" y="32"/>
                  </a:lnTo>
                  <a:lnTo>
                    <a:pt x="44" y="0"/>
                  </a:lnTo>
                  <a:lnTo>
                    <a:pt x="0" y="6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1" name="Freeform 445">
              <a:extLst>
                <a:ext uri="{FF2B5EF4-FFF2-40B4-BE49-F238E27FC236}">
                  <a16:creationId xmlns:a16="http://schemas.microsoft.com/office/drawing/2014/main" id="{ED5BD3B1-0F03-4184-AF0A-4BCAA3E1A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4285" y="3932954"/>
              <a:ext cx="149873" cy="176360"/>
            </a:xfrm>
            <a:custGeom>
              <a:avLst/>
              <a:gdLst>
                <a:gd name="T0" fmla="*/ 0 w 214"/>
                <a:gd name="T1" fmla="*/ 3 h 267"/>
                <a:gd name="T2" fmla="*/ 1 w 214"/>
                <a:gd name="T3" fmla="*/ 2 h 267"/>
                <a:gd name="T4" fmla="*/ 1 w 214"/>
                <a:gd name="T5" fmla="*/ 2 h 267"/>
                <a:gd name="T6" fmla="*/ 1 w 214"/>
                <a:gd name="T7" fmla="*/ 1 h 267"/>
                <a:gd name="T8" fmla="*/ 2 w 214"/>
                <a:gd name="T9" fmla="*/ 1 h 267"/>
                <a:gd name="T10" fmla="*/ 2 w 214"/>
                <a:gd name="T11" fmla="*/ 0 h 267"/>
                <a:gd name="T12" fmla="*/ 4 w 214"/>
                <a:gd name="T13" fmla="*/ 0 h 267"/>
                <a:gd name="T14" fmla="*/ 4 w 214"/>
                <a:gd name="T15" fmla="*/ 1 h 267"/>
                <a:gd name="T16" fmla="*/ 5 w 214"/>
                <a:gd name="T17" fmla="*/ 1 h 267"/>
                <a:gd name="T18" fmla="*/ 5 w 214"/>
                <a:gd name="T19" fmla="*/ 5 h 267"/>
                <a:gd name="T20" fmla="*/ 3 w 214"/>
                <a:gd name="T21" fmla="*/ 4 h 267"/>
                <a:gd name="T22" fmla="*/ 2 w 214"/>
                <a:gd name="T23" fmla="*/ 6 h 267"/>
                <a:gd name="T24" fmla="*/ 0 w 214"/>
                <a:gd name="T25" fmla="*/ 3 h 26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4"/>
                <a:gd name="T40" fmla="*/ 0 h 267"/>
                <a:gd name="T41" fmla="*/ 214 w 214"/>
                <a:gd name="T42" fmla="*/ 267 h 26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4" h="267">
                  <a:moveTo>
                    <a:pt x="0" y="125"/>
                  </a:moveTo>
                  <a:lnTo>
                    <a:pt x="25" y="83"/>
                  </a:lnTo>
                  <a:lnTo>
                    <a:pt x="41" y="88"/>
                  </a:lnTo>
                  <a:lnTo>
                    <a:pt x="28" y="52"/>
                  </a:lnTo>
                  <a:lnTo>
                    <a:pt x="97" y="46"/>
                  </a:lnTo>
                  <a:lnTo>
                    <a:pt x="97" y="0"/>
                  </a:lnTo>
                  <a:lnTo>
                    <a:pt x="175" y="1"/>
                  </a:lnTo>
                  <a:lnTo>
                    <a:pt x="171" y="42"/>
                  </a:lnTo>
                  <a:lnTo>
                    <a:pt x="214" y="43"/>
                  </a:lnTo>
                  <a:lnTo>
                    <a:pt x="200" y="196"/>
                  </a:lnTo>
                  <a:lnTo>
                    <a:pt x="152" y="178"/>
                  </a:lnTo>
                  <a:lnTo>
                    <a:pt x="93" y="267"/>
                  </a:lnTo>
                  <a:lnTo>
                    <a:pt x="0" y="12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2" name="Freeform 446">
              <a:extLst>
                <a:ext uri="{FF2B5EF4-FFF2-40B4-BE49-F238E27FC236}">
                  <a16:creationId xmlns:a16="http://schemas.microsoft.com/office/drawing/2014/main" id="{586BAF40-7C02-4848-BBC5-7FF1F7B76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713" y="3598799"/>
              <a:ext cx="81079" cy="16243"/>
            </a:xfrm>
            <a:custGeom>
              <a:avLst/>
              <a:gdLst>
                <a:gd name="T0" fmla="*/ 0 w 114"/>
                <a:gd name="T1" fmla="*/ 1 h 26"/>
                <a:gd name="T2" fmla="*/ 0 w 114"/>
                <a:gd name="T3" fmla="*/ 0 h 26"/>
                <a:gd name="T4" fmla="*/ 3 w 114"/>
                <a:gd name="T5" fmla="*/ 0 h 26"/>
                <a:gd name="T6" fmla="*/ 0 w 114"/>
                <a:gd name="T7" fmla="*/ 1 h 2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26"/>
                <a:gd name="T14" fmla="*/ 114 w 114"/>
                <a:gd name="T15" fmla="*/ 26 h 2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26">
                  <a:moveTo>
                    <a:pt x="0" y="26"/>
                  </a:moveTo>
                  <a:lnTo>
                    <a:pt x="7" y="0"/>
                  </a:lnTo>
                  <a:lnTo>
                    <a:pt x="114" y="9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3" name="Freeform 447">
              <a:extLst>
                <a:ext uri="{FF2B5EF4-FFF2-40B4-BE49-F238E27FC236}">
                  <a16:creationId xmlns:a16="http://schemas.microsoft.com/office/drawing/2014/main" id="{2211D6B4-C5A0-4024-9766-43018694D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2253" y="3670735"/>
              <a:ext cx="113019" cy="187961"/>
            </a:xfrm>
            <a:custGeom>
              <a:avLst/>
              <a:gdLst>
                <a:gd name="T0" fmla="*/ 0 w 163"/>
                <a:gd name="T1" fmla="*/ 6 h 285"/>
                <a:gd name="T2" fmla="*/ 1 w 163"/>
                <a:gd name="T3" fmla="*/ 2 h 285"/>
                <a:gd name="T4" fmla="*/ 0 w 163"/>
                <a:gd name="T5" fmla="*/ 0 h 285"/>
                <a:gd name="T6" fmla="*/ 3 w 163"/>
                <a:gd name="T7" fmla="*/ 0 h 285"/>
                <a:gd name="T8" fmla="*/ 4 w 163"/>
                <a:gd name="T9" fmla="*/ 5 h 285"/>
                <a:gd name="T10" fmla="*/ 1 w 163"/>
                <a:gd name="T11" fmla="*/ 7 h 285"/>
                <a:gd name="T12" fmla="*/ 0 w 163"/>
                <a:gd name="T13" fmla="*/ 6 h 2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3"/>
                <a:gd name="T22" fmla="*/ 0 h 285"/>
                <a:gd name="T23" fmla="*/ 163 w 163"/>
                <a:gd name="T24" fmla="*/ 285 h 28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3" h="285">
                  <a:moveTo>
                    <a:pt x="0" y="269"/>
                  </a:moveTo>
                  <a:lnTo>
                    <a:pt x="20" y="71"/>
                  </a:lnTo>
                  <a:lnTo>
                    <a:pt x="10" y="10"/>
                  </a:lnTo>
                  <a:lnTo>
                    <a:pt x="110" y="0"/>
                  </a:lnTo>
                  <a:lnTo>
                    <a:pt x="163" y="227"/>
                  </a:lnTo>
                  <a:lnTo>
                    <a:pt x="40" y="285"/>
                  </a:lnTo>
                  <a:lnTo>
                    <a:pt x="0" y="26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4" name="Freeform 448">
              <a:extLst>
                <a:ext uri="{FF2B5EF4-FFF2-40B4-BE49-F238E27FC236}">
                  <a16:creationId xmlns:a16="http://schemas.microsoft.com/office/drawing/2014/main" id="{6A6A08E8-AD5C-4B90-8036-76F040FBE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395" y="3624324"/>
              <a:ext cx="196555" cy="157795"/>
            </a:xfrm>
            <a:custGeom>
              <a:avLst/>
              <a:gdLst>
                <a:gd name="T0" fmla="*/ 0 w 281"/>
                <a:gd name="T1" fmla="*/ 2 h 238"/>
                <a:gd name="T2" fmla="*/ 1 w 281"/>
                <a:gd name="T3" fmla="*/ 1 h 238"/>
                <a:gd name="T4" fmla="*/ 1 w 281"/>
                <a:gd name="T5" fmla="*/ 0 h 238"/>
                <a:gd name="T6" fmla="*/ 3 w 281"/>
                <a:gd name="T7" fmla="*/ 0 h 238"/>
                <a:gd name="T8" fmla="*/ 4 w 281"/>
                <a:gd name="T9" fmla="*/ 1 h 238"/>
                <a:gd name="T10" fmla="*/ 5 w 281"/>
                <a:gd name="T11" fmla="*/ 0 h 238"/>
                <a:gd name="T12" fmla="*/ 6 w 281"/>
                <a:gd name="T13" fmla="*/ 3 h 238"/>
                <a:gd name="T14" fmla="*/ 7 w 281"/>
                <a:gd name="T15" fmla="*/ 5 h 238"/>
                <a:gd name="T16" fmla="*/ 6 w 281"/>
                <a:gd name="T17" fmla="*/ 4 h 238"/>
                <a:gd name="T18" fmla="*/ 6 w 281"/>
                <a:gd name="T19" fmla="*/ 5 h 238"/>
                <a:gd name="T20" fmla="*/ 5 w 281"/>
                <a:gd name="T21" fmla="*/ 5 h 238"/>
                <a:gd name="T22" fmla="*/ 5 w 281"/>
                <a:gd name="T23" fmla="*/ 5 h 238"/>
                <a:gd name="T24" fmla="*/ 4 w 281"/>
                <a:gd name="T25" fmla="*/ 4 h 238"/>
                <a:gd name="T26" fmla="*/ 3 w 281"/>
                <a:gd name="T27" fmla="*/ 3 h 238"/>
                <a:gd name="T28" fmla="*/ 2 w 281"/>
                <a:gd name="T29" fmla="*/ 4 h 238"/>
                <a:gd name="T30" fmla="*/ 0 w 281"/>
                <a:gd name="T31" fmla="*/ 2 h 23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1"/>
                <a:gd name="T49" fmla="*/ 0 h 238"/>
                <a:gd name="T50" fmla="*/ 281 w 281"/>
                <a:gd name="T51" fmla="*/ 238 h 23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1" h="238">
                  <a:moveTo>
                    <a:pt x="0" y="79"/>
                  </a:moveTo>
                  <a:lnTo>
                    <a:pt x="46" y="44"/>
                  </a:lnTo>
                  <a:lnTo>
                    <a:pt x="49" y="0"/>
                  </a:lnTo>
                  <a:lnTo>
                    <a:pt x="140" y="9"/>
                  </a:lnTo>
                  <a:lnTo>
                    <a:pt x="167" y="32"/>
                  </a:lnTo>
                  <a:lnTo>
                    <a:pt x="231" y="6"/>
                  </a:lnTo>
                  <a:lnTo>
                    <a:pt x="269" y="113"/>
                  </a:lnTo>
                  <a:lnTo>
                    <a:pt x="281" y="193"/>
                  </a:lnTo>
                  <a:lnTo>
                    <a:pt x="258" y="186"/>
                  </a:lnTo>
                  <a:lnTo>
                    <a:pt x="252" y="231"/>
                  </a:lnTo>
                  <a:lnTo>
                    <a:pt x="211" y="238"/>
                  </a:lnTo>
                  <a:lnTo>
                    <a:pt x="208" y="193"/>
                  </a:lnTo>
                  <a:lnTo>
                    <a:pt x="187" y="190"/>
                  </a:lnTo>
                  <a:lnTo>
                    <a:pt x="147" y="124"/>
                  </a:lnTo>
                  <a:lnTo>
                    <a:pt x="71" y="161"/>
                  </a:lnTo>
                  <a:lnTo>
                    <a:pt x="0" y="7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5" name="Freeform 449">
              <a:extLst>
                <a:ext uri="{FF2B5EF4-FFF2-40B4-BE49-F238E27FC236}">
                  <a16:creationId xmlns:a16="http://schemas.microsoft.com/office/drawing/2014/main" id="{7935E7DB-89CB-4C32-B7D0-E656FA281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319" y="3123093"/>
              <a:ext cx="44225" cy="13923"/>
            </a:xfrm>
            <a:custGeom>
              <a:avLst/>
              <a:gdLst>
                <a:gd name="T0" fmla="*/ 0 w 66"/>
                <a:gd name="T1" fmla="*/ 0 h 22"/>
                <a:gd name="T2" fmla="*/ 1 w 66"/>
                <a:gd name="T3" fmla="*/ 1 h 22"/>
                <a:gd name="T4" fmla="*/ 1 w 66"/>
                <a:gd name="T5" fmla="*/ 0 h 22"/>
                <a:gd name="T6" fmla="*/ 0 w 66"/>
                <a:gd name="T7" fmla="*/ 0 h 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6"/>
                <a:gd name="T13" fmla="*/ 0 h 22"/>
                <a:gd name="T14" fmla="*/ 66 w 66"/>
                <a:gd name="T15" fmla="*/ 22 h 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6" h="22">
                  <a:moveTo>
                    <a:pt x="0" y="0"/>
                  </a:moveTo>
                  <a:lnTo>
                    <a:pt x="32" y="22"/>
                  </a:lnTo>
                  <a:lnTo>
                    <a:pt x="66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6" name="Freeform 450">
              <a:extLst>
                <a:ext uri="{FF2B5EF4-FFF2-40B4-BE49-F238E27FC236}">
                  <a16:creationId xmlns:a16="http://schemas.microsoft.com/office/drawing/2014/main" id="{EA5F9986-5433-47EA-8475-78EF75EB1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401" y="2993145"/>
              <a:ext cx="41768" cy="125308"/>
            </a:xfrm>
            <a:custGeom>
              <a:avLst/>
              <a:gdLst>
                <a:gd name="T0" fmla="*/ 0 w 61"/>
                <a:gd name="T1" fmla="*/ 2 h 188"/>
                <a:gd name="T2" fmla="*/ 1 w 61"/>
                <a:gd name="T3" fmla="*/ 5 h 188"/>
                <a:gd name="T4" fmla="*/ 1 w 61"/>
                <a:gd name="T5" fmla="*/ 4 h 188"/>
                <a:gd name="T6" fmla="*/ 1 w 61"/>
                <a:gd name="T7" fmla="*/ 2 h 188"/>
                <a:gd name="T8" fmla="*/ 1 w 61"/>
                <a:gd name="T9" fmla="*/ 2 h 188"/>
                <a:gd name="T10" fmla="*/ 1 w 61"/>
                <a:gd name="T11" fmla="*/ 1 h 188"/>
                <a:gd name="T12" fmla="*/ 1 w 61"/>
                <a:gd name="T13" fmla="*/ 1 h 188"/>
                <a:gd name="T14" fmla="*/ 1 w 61"/>
                <a:gd name="T15" fmla="*/ 0 h 188"/>
                <a:gd name="T16" fmla="*/ 1 w 61"/>
                <a:gd name="T17" fmla="*/ 0 h 188"/>
                <a:gd name="T18" fmla="*/ 0 w 61"/>
                <a:gd name="T19" fmla="*/ 2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1"/>
                <a:gd name="T31" fmla="*/ 0 h 188"/>
                <a:gd name="T32" fmla="*/ 61 w 61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1" h="188">
                  <a:moveTo>
                    <a:pt x="0" y="95"/>
                  </a:moveTo>
                  <a:lnTo>
                    <a:pt x="31" y="188"/>
                  </a:lnTo>
                  <a:lnTo>
                    <a:pt x="37" y="185"/>
                  </a:lnTo>
                  <a:lnTo>
                    <a:pt x="55" y="85"/>
                  </a:lnTo>
                  <a:lnTo>
                    <a:pt x="30" y="92"/>
                  </a:lnTo>
                  <a:lnTo>
                    <a:pt x="37" y="47"/>
                  </a:lnTo>
                  <a:lnTo>
                    <a:pt x="56" y="26"/>
                  </a:lnTo>
                  <a:lnTo>
                    <a:pt x="61" y="0"/>
                  </a:lnTo>
                  <a:lnTo>
                    <a:pt x="38" y="3"/>
                  </a:lnTo>
                  <a:lnTo>
                    <a:pt x="0" y="9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7" name="Freeform 451">
              <a:extLst>
                <a:ext uri="{FF2B5EF4-FFF2-40B4-BE49-F238E27FC236}">
                  <a16:creationId xmlns:a16="http://schemas.microsoft.com/office/drawing/2014/main" id="{D7D7D5FE-33AA-436C-811C-94372F2331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4837" y="3684658"/>
              <a:ext cx="159701" cy="183321"/>
            </a:xfrm>
            <a:custGeom>
              <a:avLst/>
              <a:gdLst>
                <a:gd name="T0" fmla="*/ 0 w 229"/>
                <a:gd name="T1" fmla="*/ 4 h 278"/>
                <a:gd name="T2" fmla="*/ 0 w 229"/>
                <a:gd name="T3" fmla="*/ 3 h 278"/>
                <a:gd name="T4" fmla="*/ 0 w 229"/>
                <a:gd name="T5" fmla="*/ 2 h 278"/>
                <a:gd name="T6" fmla="*/ 1 w 229"/>
                <a:gd name="T7" fmla="*/ 3 h 278"/>
                <a:gd name="T8" fmla="*/ 1 w 229"/>
                <a:gd name="T9" fmla="*/ 1 h 278"/>
                <a:gd name="T10" fmla="*/ 2 w 229"/>
                <a:gd name="T11" fmla="*/ 0 h 278"/>
                <a:gd name="T12" fmla="*/ 3 w 229"/>
                <a:gd name="T13" fmla="*/ 0 h 278"/>
                <a:gd name="T14" fmla="*/ 3 w 229"/>
                <a:gd name="T15" fmla="*/ 1 h 278"/>
                <a:gd name="T16" fmla="*/ 5 w 229"/>
                <a:gd name="T17" fmla="*/ 1 h 278"/>
                <a:gd name="T18" fmla="*/ 5 w 229"/>
                <a:gd name="T19" fmla="*/ 6 h 278"/>
                <a:gd name="T20" fmla="*/ 1 w 229"/>
                <a:gd name="T21" fmla="*/ 6 h 278"/>
                <a:gd name="T22" fmla="*/ 1 w 229"/>
                <a:gd name="T23" fmla="*/ 5 h 278"/>
                <a:gd name="T24" fmla="*/ 0 w 229"/>
                <a:gd name="T25" fmla="*/ 4 h 2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9"/>
                <a:gd name="T40" fmla="*/ 0 h 278"/>
                <a:gd name="T41" fmla="*/ 229 w 229"/>
                <a:gd name="T42" fmla="*/ 278 h 27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9" h="278">
                  <a:moveTo>
                    <a:pt x="0" y="184"/>
                  </a:moveTo>
                  <a:lnTo>
                    <a:pt x="4" y="142"/>
                  </a:lnTo>
                  <a:lnTo>
                    <a:pt x="10" y="97"/>
                  </a:lnTo>
                  <a:lnTo>
                    <a:pt x="33" y="104"/>
                  </a:lnTo>
                  <a:lnTo>
                    <a:pt x="21" y="24"/>
                  </a:lnTo>
                  <a:lnTo>
                    <a:pt x="89" y="0"/>
                  </a:lnTo>
                  <a:lnTo>
                    <a:pt x="127" y="16"/>
                  </a:lnTo>
                  <a:lnTo>
                    <a:pt x="150" y="42"/>
                  </a:lnTo>
                  <a:lnTo>
                    <a:pt x="229" y="51"/>
                  </a:lnTo>
                  <a:lnTo>
                    <a:pt x="209" y="249"/>
                  </a:lnTo>
                  <a:lnTo>
                    <a:pt x="35" y="278"/>
                  </a:lnTo>
                  <a:lnTo>
                    <a:pt x="38" y="216"/>
                  </a:lnTo>
                  <a:lnTo>
                    <a:pt x="0" y="18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8" name="Freeform 452">
              <a:extLst>
                <a:ext uri="{FF2B5EF4-FFF2-40B4-BE49-F238E27FC236}">
                  <a16:creationId xmlns:a16="http://schemas.microsoft.com/office/drawing/2014/main" id="{859F3A01-7BCF-4609-8C3D-D32F6ED48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2056" y="2988503"/>
              <a:ext cx="115476" cy="136911"/>
            </a:xfrm>
            <a:custGeom>
              <a:avLst/>
              <a:gdLst>
                <a:gd name="T0" fmla="*/ 0 w 166"/>
                <a:gd name="T1" fmla="*/ 2 h 207"/>
                <a:gd name="T2" fmla="*/ 0 w 166"/>
                <a:gd name="T3" fmla="*/ 1 h 207"/>
                <a:gd name="T4" fmla="*/ 1 w 166"/>
                <a:gd name="T5" fmla="*/ 1 h 207"/>
                <a:gd name="T6" fmla="*/ 1 w 166"/>
                <a:gd name="T7" fmla="*/ 1 h 207"/>
                <a:gd name="T8" fmla="*/ 3 w 166"/>
                <a:gd name="T9" fmla="*/ 0 h 207"/>
                <a:gd name="T10" fmla="*/ 4 w 166"/>
                <a:gd name="T11" fmla="*/ 1 h 207"/>
                <a:gd name="T12" fmla="*/ 2 w 166"/>
                <a:gd name="T13" fmla="*/ 2 h 207"/>
                <a:gd name="T14" fmla="*/ 3 w 166"/>
                <a:gd name="T15" fmla="*/ 3 h 207"/>
                <a:gd name="T16" fmla="*/ 2 w 166"/>
                <a:gd name="T17" fmla="*/ 4 h 207"/>
                <a:gd name="T18" fmla="*/ 1 w 166"/>
                <a:gd name="T19" fmla="*/ 5 h 207"/>
                <a:gd name="T20" fmla="*/ 0 w 166"/>
                <a:gd name="T21" fmla="*/ 5 h 207"/>
                <a:gd name="T22" fmla="*/ 1 w 166"/>
                <a:gd name="T23" fmla="*/ 2 h 207"/>
                <a:gd name="T24" fmla="*/ 0 w 166"/>
                <a:gd name="T25" fmla="*/ 2 h 20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6"/>
                <a:gd name="T40" fmla="*/ 0 h 207"/>
                <a:gd name="T41" fmla="*/ 166 w 166"/>
                <a:gd name="T42" fmla="*/ 207 h 20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6" h="207">
                  <a:moveTo>
                    <a:pt x="0" y="100"/>
                  </a:moveTo>
                  <a:lnTo>
                    <a:pt x="7" y="55"/>
                  </a:lnTo>
                  <a:lnTo>
                    <a:pt x="26" y="34"/>
                  </a:lnTo>
                  <a:lnTo>
                    <a:pt x="64" y="53"/>
                  </a:lnTo>
                  <a:lnTo>
                    <a:pt x="148" y="0"/>
                  </a:lnTo>
                  <a:lnTo>
                    <a:pt x="166" y="58"/>
                  </a:lnTo>
                  <a:lnTo>
                    <a:pt x="80" y="90"/>
                  </a:lnTo>
                  <a:lnTo>
                    <a:pt x="125" y="136"/>
                  </a:lnTo>
                  <a:lnTo>
                    <a:pt x="102" y="165"/>
                  </a:lnTo>
                  <a:lnTo>
                    <a:pt x="49" y="207"/>
                  </a:lnTo>
                  <a:lnTo>
                    <a:pt x="7" y="193"/>
                  </a:lnTo>
                  <a:lnTo>
                    <a:pt x="25" y="93"/>
                  </a:lnTo>
                  <a:lnTo>
                    <a:pt x="0" y="10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9" name="Freeform 453">
              <a:extLst>
                <a:ext uri="{FF2B5EF4-FFF2-40B4-BE49-F238E27FC236}">
                  <a16:creationId xmlns:a16="http://schemas.microsoft.com/office/drawing/2014/main" id="{B8939855-92BB-4F19-90F4-38FCCE40F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401" y="3863337"/>
              <a:ext cx="211297" cy="269180"/>
            </a:xfrm>
            <a:custGeom>
              <a:avLst/>
              <a:gdLst>
                <a:gd name="T0" fmla="*/ 0 w 303"/>
                <a:gd name="T1" fmla="*/ 1 h 407"/>
                <a:gd name="T2" fmla="*/ 1 w 303"/>
                <a:gd name="T3" fmla="*/ 3 h 407"/>
                <a:gd name="T4" fmla="*/ 0 w 303"/>
                <a:gd name="T5" fmla="*/ 4 h 407"/>
                <a:gd name="T6" fmla="*/ 1 w 303"/>
                <a:gd name="T7" fmla="*/ 5 h 407"/>
                <a:gd name="T8" fmla="*/ 0 w 303"/>
                <a:gd name="T9" fmla="*/ 6 h 407"/>
                <a:gd name="T10" fmla="*/ 5 w 303"/>
                <a:gd name="T11" fmla="*/ 9 h 407"/>
                <a:gd name="T12" fmla="*/ 7 w 303"/>
                <a:gd name="T13" fmla="*/ 7 h 407"/>
                <a:gd name="T14" fmla="*/ 6 w 303"/>
                <a:gd name="T15" fmla="*/ 5 h 407"/>
                <a:gd name="T16" fmla="*/ 6 w 303"/>
                <a:gd name="T17" fmla="*/ 2 h 407"/>
                <a:gd name="T18" fmla="*/ 7 w 303"/>
                <a:gd name="T19" fmla="*/ 1 h 407"/>
                <a:gd name="T20" fmla="*/ 4 w 303"/>
                <a:gd name="T21" fmla="*/ 1 h 407"/>
                <a:gd name="T22" fmla="*/ 2 w 303"/>
                <a:gd name="T23" fmla="*/ 0 h 407"/>
                <a:gd name="T24" fmla="*/ 0 w 303"/>
                <a:gd name="T25" fmla="*/ 1 h 40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3"/>
                <a:gd name="T40" fmla="*/ 0 h 407"/>
                <a:gd name="T41" fmla="*/ 303 w 303"/>
                <a:gd name="T42" fmla="*/ 407 h 40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3" h="407">
                  <a:moveTo>
                    <a:pt x="0" y="25"/>
                  </a:moveTo>
                  <a:lnTo>
                    <a:pt x="39" y="112"/>
                  </a:lnTo>
                  <a:lnTo>
                    <a:pt x="0" y="190"/>
                  </a:lnTo>
                  <a:lnTo>
                    <a:pt x="31" y="213"/>
                  </a:lnTo>
                  <a:lnTo>
                    <a:pt x="14" y="242"/>
                  </a:lnTo>
                  <a:lnTo>
                    <a:pt x="206" y="407"/>
                  </a:lnTo>
                  <a:lnTo>
                    <a:pt x="291" y="276"/>
                  </a:lnTo>
                  <a:lnTo>
                    <a:pt x="271" y="239"/>
                  </a:lnTo>
                  <a:lnTo>
                    <a:pt x="271" y="77"/>
                  </a:lnTo>
                  <a:lnTo>
                    <a:pt x="303" y="28"/>
                  </a:lnTo>
                  <a:lnTo>
                    <a:pt x="192" y="48"/>
                  </a:lnTo>
                  <a:lnTo>
                    <a:pt x="72" y="0"/>
                  </a:lnTo>
                  <a:lnTo>
                    <a:pt x="0" y="2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0" name="Freeform 454">
              <a:extLst>
                <a:ext uri="{FF2B5EF4-FFF2-40B4-BE49-F238E27FC236}">
                  <a16:creationId xmlns:a16="http://schemas.microsoft.com/office/drawing/2014/main" id="{D853F867-1534-49B6-A95D-F8E96AA09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6544" y="3097568"/>
              <a:ext cx="49138" cy="44089"/>
            </a:xfrm>
            <a:custGeom>
              <a:avLst/>
              <a:gdLst>
                <a:gd name="T0" fmla="*/ 0 w 70"/>
                <a:gd name="T1" fmla="*/ 1 h 67"/>
                <a:gd name="T2" fmla="*/ 1 w 70"/>
                <a:gd name="T3" fmla="*/ 0 h 67"/>
                <a:gd name="T4" fmla="*/ 2 w 70"/>
                <a:gd name="T5" fmla="*/ 1 h 67"/>
                <a:gd name="T6" fmla="*/ 0 w 70"/>
                <a:gd name="T7" fmla="*/ 1 h 6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0"/>
                <a:gd name="T13" fmla="*/ 0 h 67"/>
                <a:gd name="T14" fmla="*/ 70 w 70"/>
                <a:gd name="T15" fmla="*/ 67 h 6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0" h="67">
                  <a:moveTo>
                    <a:pt x="0" y="42"/>
                  </a:moveTo>
                  <a:lnTo>
                    <a:pt x="59" y="0"/>
                  </a:lnTo>
                  <a:lnTo>
                    <a:pt x="70" y="67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1" name="Freeform 455">
              <a:extLst>
                <a:ext uri="{FF2B5EF4-FFF2-40B4-BE49-F238E27FC236}">
                  <a16:creationId xmlns:a16="http://schemas.microsoft.com/office/drawing/2014/main" id="{A271C03D-4088-4445-BC76-94B694558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9427" y="2944413"/>
              <a:ext cx="41768" cy="51051"/>
            </a:xfrm>
            <a:custGeom>
              <a:avLst/>
              <a:gdLst>
                <a:gd name="T0" fmla="*/ 0 w 61"/>
                <a:gd name="T1" fmla="*/ 2 h 76"/>
                <a:gd name="T2" fmla="*/ 1 w 61"/>
                <a:gd name="T3" fmla="*/ 2 h 76"/>
                <a:gd name="T4" fmla="*/ 1 w 61"/>
                <a:gd name="T5" fmla="*/ 1 h 76"/>
                <a:gd name="T6" fmla="*/ 1 w 61"/>
                <a:gd name="T7" fmla="*/ 0 h 76"/>
                <a:gd name="T8" fmla="*/ 0 w 61"/>
                <a:gd name="T9" fmla="*/ 2 h 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1"/>
                <a:gd name="T16" fmla="*/ 0 h 76"/>
                <a:gd name="T17" fmla="*/ 61 w 61"/>
                <a:gd name="T18" fmla="*/ 76 h 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1" h="76">
                  <a:moveTo>
                    <a:pt x="0" y="76"/>
                  </a:moveTo>
                  <a:lnTo>
                    <a:pt x="23" y="73"/>
                  </a:lnTo>
                  <a:lnTo>
                    <a:pt x="61" y="21"/>
                  </a:lnTo>
                  <a:lnTo>
                    <a:pt x="40" y="0"/>
                  </a:lnTo>
                  <a:lnTo>
                    <a:pt x="0" y="7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2" name="Freeform 456">
              <a:extLst>
                <a:ext uri="{FF2B5EF4-FFF2-40B4-BE49-F238E27FC236}">
                  <a16:creationId xmlns:a16="http://schemas.microsoft.com/office/drawing/2014/main" id="{6DFAF715-9832-47E2-A2DF-3E83FF7CF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6215" y="3751953"/>
              <a:ext cx="105648" cy="116026"/>
            </a:xfrm>
            <a:custGeom>
              <a:avLst/>
              <a:gdLst>
                <a:gd name="T0" fmla="*/ 0 w 148"/>
                <a:gd name="T1" fmla="*/ 1 h 177"/>
                <a:gd name="T2" fmla="*/ 1 w 148"/>
                <a:gd name="T3" fmla="*/ 0 h 177"/>
                <a:gd name="T4" fmla="*/ 2 w 148"/>
                <a:gd name="T5" fmla="*/ 0 h 177"/>
                <a:gd name="T6" fmla="*/ 2 w 148"/>
                <a:gd name="T7" fmla="*/ 1 h 177"/>
                <a:gd name="T8" fmla="*/ 3 w 148"/>
                <a:gd name="T9" fmla="*/ 1 h 177"/>
                <a:gd name="T10" fmla="*/ 3 w 148"/>
                <a:gd name="T11" fmla="*/ 2 h 177"/>
                <a:gd name="T12" fmla="*/ 3 w 148"/>
                <a:gd name="T13" fmla="*/ 3 h 177"/>
                <a:gd name="T14" fmla="*/ 3 w 148"/>
                <a:gd name="T15" fmla="*/ 4 h 177"/>
                <a:gd name="T16" fmla="*/ 0 w 148"/>
                <a:gd name="T17" fmla="*/ 1 h 17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8"/>
                <a:gd name="T28" fmla="*/ 0 h 177"/>
                <a:gd name="T29" fmla="*/ 148 w 148"/>
                <a:gd name="T30" fmla="*/ 177 h 17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8" h="177">
                  <a:moveTo>
                    <a:pt x="0" y="67"/>
                  </a:moveTo>
                  <a:lnTo>
                    <a:pt x="49" y="0"/>
                  </a:lnTo>
                  <a:lnTo>
                    <a:pt x="70" y="3"/>
                  </a:lnTo>
                  <a:lnTo>
                    <a:pt x="73" y="48"/>
                  </a:lnTo>
                  <a:lnTo>
                    <a:pt x="114" y="41"/>
                  </a:lnTo>
                  <a:lnTo>
                    <a:pt x="110" y="83"/>
                  </a:lnTo>
                  <a:lnTo>
                    <a:pt x="148" y="115"/>
                  </a:lnTo>
                  <a:lnTo>
                    <a:pt x="145" y="177"/>
                  </a:lnTo>
                  <a:lnTo>
                    <a:pt x="0" y="6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3" name="Freeform 457">
              <a:extLst>
                <a:ext uri="{FF2B5EF4-FFF2-40B4-BE49-F238E27FC236}">
                  <a16:creationId xmlns:a16="http://schemas.microsoft.com/office/drawing/2014/main" id="{1D1992EF-ECE9-4082-BA18-CB47942FCC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1483" y="2995465"/>
              <a:ext cx="417680" cy="429296"/>
            </a:xfrm>
            <a:custGeom>
              <a:avLst/>
              <a:gdLst>
                <a:gd name="T0" fmla="*/ 0 w 597"/>
                <a:gd name="T1" fmla="*/ 8 h 646"/>
                <a:gd name="T2" fmla="*/ 0 w 597"/>
                <a:gd name="T3" fmla="*/ 3 h 646"/>
                <a:gd name="T4" fmla="*/ 2 w 597"/>
                <a:gd name="T5" fmla="*/ 0 h 646"/>
                <a:gd name="T6" fmla="*/ 5 w 597"/>
                <a:gd name="T7" fmla="*/ 1 h 646"/>
                <a:gd name="T8" fmla="*/ 6 w 597"/>
                <a:gd name="T9" fmla="*/ 2 h 646"/>
                <a:gd name="T10" fmla="*/ 8 w 597"/>
                <a:gd name="T11" fmla="*/ 3 h 646"/>
                <a:gd name="T12" fmla="*/ 9 w 597"/>
                <a:gd name="T13" fmla="*/ 3 h 646"/>
                <a:gd name="T14" fmla="*/ 9 w 597"/>
                <a:gd name="T15" fmla="*/ 1 h 646"/>
                <a:gd name="T16" fmla="*/ 10 w 597"/>
                <a:gd name="T17" fmla="*/ 0 h 646"/>
                <a:gd name="T18" fmla="*/ 14 w 597"/>
                <a:gd name="T19" fmla="*/ 2 h 646"/>
                <a:gd name="T20" fmla="*/ 13 w 597"/>
                <a:gd name="T21" fmla="*/ 3 h 646"/>
                <a:gd name="T22" fmla="*/ 14 w 597"/>
                <a:gd name="T23" fmla="*/ 12 h 646"/>
                <a:gd name="T24" fmla="*/ 14 w 597"/>
                <a:gd name="T25" fmla="*/ 15 h 646"/>
                <a:gd name="T26" fmla="*/ 13 w 597"/>
                <a:gd name="T27" fmla="*/ 15 h 646"/>
                <a:gd name="T28" fmla="*/ 13 w 597"/>
                <a:gd name="T29" fmla="*/ 15 h 646"/>
                <a:gd name="T30" fmla="*/ 6 w 597"/>
                <a:gd name="T31" fmla="*/ 11 h 646"/>
                <a:gd name="T32" fmla="*/ 5 w 597"/>
                <a:gd name="T33" fmla="*/ 11 h 646"/>
                <a:gd name="T34" fmla="*/ 2 w 597"/>
                <a:gd name="T35" fmla="*/ 11 h 646"/>
                <a:gd name="T36" fmla="*/ 0 w 597"/>
                <a:gd name="T37" fmla="*/ 8 h 6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97"/>
                <a:gd name="T58" fmla="*/ 0 h 646"/>
                <a:gd name="T59" fmla="*/ 597 w 597"/>
                <a:gd name="T60" fmla="*/ 646 h 6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97" h="646">
                  <a:moveTo>
                    <a:pt x="0" y="336"/>
                  </a:moveTo>
                  <a:lnTo>
                    <a:pt x="1" y="139"/>
                  </a:lnTo>
                  <a:lnTo>
                    <a:pt x="74" y="0"/>
                  </a:lnTo>
                  <a:lnTo>
                    <a:pt x="219" y="42"/>
                  </a:lnTo>
                  <a:lnTo>
                    <a:pt x="246" y="89"/>
                  </a:lnTo>
                  <a:lnTo>
                    <a:pt x="363" y="139"/>
                  </a:lnTo>
                  <a:lnTo>
                    <a:pt x="398" y="123"/>
                  </a:lnTo>
                  <a:lnTo>
                    <a:pt x="402" y="52"/>
                  </a:lnTo>
                  <a:lnTo>
                    <a:pt x="440" y="19"/>
                  </a:lnTo>
                  <a:lnTo>
                    <a:pt x="597" y="75"/>
                  </a:lnTo>
                  <a:lnTo>
                    <a:pt x="580" y="150"/>
                  </a:lnTo>
                  <a:lnTo>
                    <a:pt x="597" y="529"/>
                  </a:lnTo>
                  <a:lnTo>
                    <a:pt x="597" y="618"/>
                  </a:lnTo>
                  <a:lnTo>
                    <a:pt x="564" y="619"/>
                  </a:lnTo>
                  <a:lnTo>
                    <a:pt x="564" y="646"/>
                  </a:lnTo>
                  <a:lnTo>
                    <a:pt x="258" y="462"/>
                  </a:lnTo>
                  <a:lnTo>
                    <a:pt x="219" y="483"/>
                  </a:lnTo>
                  <a:lnTo>
                    <a:pt x="89" y="460"/>
                  </a:lnTo>
                  <a:lnTo>
                    <a:pt x="0" y="33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4" name="Freeform 458">
              <a:extLst>
                <a:ext uri="{FF2B5EF4-FFF2-40B4-BE49-F238E27FC236}">
                  <a16:creationId xmlns:a16="http://schemas.microsoft.com/office/drawing/2014/main" id="{670925EC-0651-4045-AD63-A5502B990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3181" y="4352967"/>
              <a:ext cx="189185" cy="406090"/>
            </a:xfrm>
            <a:custGeom>
              <a:avLst/>
              <a:gdLst>
                <a:gd name="T0" fmla="*/ 0 w 270"/>
                <a:gd name="T1" fmla="*/ 10 h 616"/>
                <a:gd name="T2" fmla="*/ 1 w 270"/>
                <a:gd name="T3" fmla="*/ 13 h 616"/>
                <a:gd name="T4" fmla="*/ 2 w 270"/>
                <a:gd name="T5" fmla="*/ 14 h 616"/>
                <a:gd name="T6" fmla="*/ 4 w 270"/>
                <a:gd name="T7" fmla="*/ 13 h 616"/>
                <a:gd name="T8" fmla="*/ 6 w 270"/>
                <a:gd name="T9" fmla="*/ 3 h 616"/>
                <a:gd name="T10" fmla="*/ 6 w 270"/>
                <a:gd name="T11" fmla="*/ 4 h 616"/>
                <a:gd name="T12" fmla="*/ 5 w 270"/>
                <a:gd name="T13" fmla="*/ 0 h 616"/>
                <a:gd name="T14" fmla="*/ 4 w 270"/>
                <a:gd name="T15" fmla="*/ 1 h 616"/>
                <a:gd name="T16" fmla="*/ 4 w 270"/>
                <a:gd name="T17" fmla="*/ 3 h 616"/>
                <a:gd name="T18" fmla="*/ 3 w 270"/>
                <a:gd name="T19" fmla="*/ 4 h 616"/>
                <a:gd name="T20" fmla="*/ 1 w 270"/>
                <a:gd name="T21" fmla="*/ 4 h 616"/>
                <a:gd name="T22" fmla="*/ 1 w 270"/>
                <a:gd name="T23" fmla="*/ 5 h 616"/>
                <a:gd name="T24" fmla="*/ 1 w 270"/>
                <a:gd name="T25" fmla="*/ 8 h 616"/>
                <a:gd name="T26" fmla="*/ 0 w 270"/>
                <a:gd name="T27" fmla="*/ 10 h 6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70"/>
                <a:gd name="T43" fmla="*/ 0 h 616"/>
                <a:gd name="T44" fmla="*/ 270 w 270"/>
                <a:gd name="T45" fmla="*/ 616 h 6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70" h="616">
                  <a:moveTo>
                    <a:pt x="0" y="441"/>
                  </a:moveTo>
                  <a:lnTo>
                    <a:pt x="26" y="567"/>
                  </a:lnTo>
                  <a:lnTo>
                    <a:pt x="76" y="616"/>
                  </a:lnTo>
                  <a:lnTo>
                    <a:pt x="161" y="567"/>
                  </a:lnTo>
                  <a:lnTo>
                    <a:pt x="254" y="144"/>
                  </a:lnTo>
                  <a:lnTo>
                    <a:pt x="270" y="161"/>
                  </a:lnTo>
                  <a:lnTo>
                    <a:pt x="232" y="0"/>
                  </a:lnTo>
                  <a:lnTo>
                    <a:pt x="182" y="68"/>
                  </a:lnTo>
                  <a:lnTo>
                    <a:pt x="182" y="115"/>
                  </a:lnTo>
                  <a:lnTo>
                    <a:pt x="122" y="165"/>
                  </a:lnTo>
                  <a:lnTo>
                    <a:pt x="47" y="186"/>
                  </a:lnTo>
                  <a:lnTo>
                    <a:pt x="29" y="240"/>
                  </a:lnTo>
                  <a:lnTo>
                    <a:pt x="47" y="348"/>
                  </a:lnTo>
                  <a:lnTo>
                    <a:pt x="0" y="44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5" name="Freeform 459">
              <a:extLst>
                <a:ext uri="{FF2B5EF4-FFF2-40B4-BE49-F238E27FC236}">
                  <a16:creationId xmlns:a16="http://schemas.microsoft.com/office/drawing/2014/main" id="{953E412B-1DB4-419D-A8C1-2F15A6A1F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8004" y="4271749"/>
              <a:ext cx="88450" cy="229732"/>
            </a:xfrm>
            <a:custGeom>
              <a:avLst/>
              <a:gdLst>
                <a:gd name="T0" fmla="*/ 0 w 124"/>
                <a:gd name="T1" fmla="*/ 4 h 346"/>
                <a:gd name="T2" fmla="*/ 0 w 124"/>
                <a:gd name="T3" fmla="*/ 5 h 346"/>
                <a:gd name="T4" fmla="*/ 2 w 124"/>
                <a:gd name="T5" fmla="*/ 5 h 346"/>
                <a:gd name="T6" fmla="*/ 1 w 124"/>
                <a:gd name="T7" fmla="*/ 7 h 346"/>
                <a:gd name="T8" fmla="*/ 2 w 124"/>
                <a:gd name="T9" fmla="*/ 8 h 346"/>
                <a:gd name="T10" fmla="*/ 3 w 124"/>
                <a:gd name="T11" fmla="*/ 6 h 346"/>
                <a:gd name="T12" fmla="*/ 2 w 124"/>
                <a:gd name="T13" fmla="*/ 4 h 346"/>
                <a:gd name="T14" fmla="*/ 2 w 124"/>
                <a:gd name="T15" fmla="*/ 5 h 346"/>
                <a:gd name="T16" fmla="*/ 2 w 124"/>
                <a:gd name="T17" fmla="*/ 5 h 346"/>
                <a:gd name="T18" fmla="*/ 1 w 124"/>
                <a:gd name="T19" fmla="*/ 3 h 346"/>
                <a:gd name="T20" fmla="*/ 1 w 124"/>
                <a:gd name="T21" fmla="*/ 0 h 346"/>
                <a:gd name="T22" fmla="*/ 0 w 124"/>
                <a:gd name="T23" fmla="*/ 0 h 346"/>
                <a:gd name="T24" fmla="*/ 1 w 124"/>
                <a:gd name="T25" fmla="*/ 1 h 346"/>
                <a:gd name="T26" fmla="*/ 0 w 124"/>
                <a:gd name="T27" fmla="*/ 4 h 34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24"/>
                <a:gd name="T43" fmla="*/ 0 h 346"/>
                <a:gd name="T44" fmla="*/ 124 w 124"/>
                <a:gd name="T45" fmla="*/ 346 h 34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24" h="346">
                  <a:moveTo>
                    <a:pt x="0" y="189"/>
                  </a:moveTo>
                  <a:lnTo>
                    <a:pt x="16" y="209"/>
                  </a:lnTo>
                  <a:lnTo>
                    <a:pt x="64" y="228"/>
                  </a:lnTo>
                  <a:lnTo>
                    <a:pt x="61" y="292"/>
                  </a:lnTo>
                  <a:lnTo>
                    <a:pt x="100" y="346"/>
                  </a:lnTo>
                  <a:lnTo>
                    <a:pt x="124" y="248"/>
                  </a:lnTo>
                  <a:lnTo>
                    <a:pt x="84" y="182"/>
                  </a:lnTo>
                  <a:lnTo>
                    <a:pt x="95" y="219"/>
                  </a:lnTo>
                  <a:lnTo>
                    <a:pt x="72" y="217"/>
                  </a:lnTo>
                  <a:lnTo>
                    <a:pt x="47" y="128"/>
                  </a:lnTo>
                  <a:lnTo>
                    <a:pt x="46" y="9"/>
                  </a:lnTo>
                  <a:lnTo>
                    <a:pt x="10" y="0"/>
                  </a:lnTo>
                  <a:lnTo>
                    <a:pt x="38" y="58"/>
                  </a:lnTo>
                  <a:lnTo>
                    <a:pt x="0" y="18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6" name="Freeform 460">
              <a:extLst>
                <a:ext uri="{FF2B5EF4-FFF2-40B4-BE49-F238E27FC236}">
                  <a16:creationId xmlns:a16="http://schemas.microsoft.com/office/drawing/2014/main" id="{32C926F6-EC84-4AF2-B714-9522F6C2C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017" y="3255363"/>
              <a:ext cx="434878" cy="443219"/>
            </a:xfrm>
            <a:custGeom>
              <a:avLst/>
              <a:gdLst>
                <a:gd name="T0" fmla="*/ 0 w 618"/>
                <a:gd name="T1" fmla="*/ 11 h 673"/>
                <a:gd name="T2" fmla="*/ 1 w 618"/>
                <a:gd name="T3" fmla="*/ 10 h 673"/>
                <a:gd name="T4" fmla="*/ 1 w 618"/>
                <a:gd name="T5" fmla="*/ 10 h 673"/>
                <a:gd name="T6" fmla="*/ 6 w 618"/>
                <a:gd name="T7" fmla="*/ 10 h 673"/>
                <a:gd name="T8" fmla="*/ 5 w 618"/>
                <a:gd name="T9" fmla="*/ 0 h 673"/>
                <a:gd name="T10" fmla="*/ 7 w 618"/>
                <a:gd name="T11" fmla="*/ 0 h 673"/>
                <a:gd name="T12" fmla="*/ 14 w 618"/>
                <a:gd name="T13" fmla="*/ 5 h 673"/>
                <a:gd name="T14" fmla="*/ 14 w 618"/>
                <a:gd name="T15" fmla="*/ 6 h 673"/>
                <a:gd name="T16" fmla="*/ 15 w 618"/>
                <a:gd name="T17" fmla="*/ 6 h 673"/>
                <a:gd name="T18" fmla="*/ 15 w 618"/>
                <a:gd name="T19" fmla="*/ 9 h 673"/>
                <a:gd name="T20" fmla="*/ 14 w 618"/>
                <a:gd name="T21" fmla="*/ 10 h 673"/>
                <a:gd name="T22" fmla="*/ 11 w 618"/>
                <a:gd name="T23" fmla="*/ 11 h 673"/>
                <a:gd name="T24" fmla="*/ 7 w 618"/>
                <a:gd name="T25" fmla="*/ 12 h 673"/>
                <a:gd name="T26" fmla="*/ 6 w 618"/>
                <a:gd name="T27" fmla="*/ 15 h 673"/>
                <a:gd name="T28" fmla="*/ 5 w 618"/>
                <a:gd name="T29" fmla="*/ 15 h 673"/>
                <a:gd name="T30" fmla="*/ 4 w 618"/>
                <a:gd name="T31" fmla="*/ 15 h 673"/>
                <a:gd name="T32" fmla="*/ 3 w 618"/>
                <a:gd name="T33" fmla="*/ 13 h 673"/>
                <a:gd name="T34" fmla="*/ 1 w 618"/>
                <a:gd name="T35" fmla="*/ 14 h 673"/>
                <a:gd name="T36" fmla="*/ 1 w 618"/>
                <a:gd name="T37" fmla="*/ 13 h 673"/>
                <a:gd name="T38" fmla="*/ 0 w 618"/>
                <a:gd name="T39" fmla="*/ 11 h 67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18"/>
                <a:gd name="T61" fmla="*/ 0 h 673"/>
                <a:gd name="T62" fmla="*/ 618 w 618"/>
                <a:gd name="T63" fmla="*/ 673 h 67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18" h="673">
                  <a:moveTo>
                    <a:pt x="0" y="468"/>
                  </a:moveTo>
                  <a:lnTo>
                    <a:pt x="26" y="418"/>
                  </a:lnTo>
                  <a:lnTo>
                    <a:pt x="56" y="450"/>
                  </a:lnTo>
                  <a:lnTo>
                    <a:pt x="248" y="435"/>
                  </a:lnTo>
                  <a:lnTo>
                    <a:pt x="208" y="0"/>
                  </a:lnTo>
                  <a:lnTo>
                    <a:pt x="279" y="0"/>
                  </a:lnTo>
                  <a:lnTo>
                    <a:pt x="583" y="236"/>
                  </a:lnTo>
                  <a:lnTo>
                    <a:pt x="585" y="275"/>
                  </a:lnTo>
                  <a:lnTo>
                    <a:pt x="617" y="271"/>
                  </a:lnTo>
                  <a:lnTo>
                    <a:pt x="618" y="409"/>
                  </a:lnTo>
                  <a:lnTo>
                    <a:pt x="591" y="439"/>
                  </a:lnTo>
                  <a:lnTo>
                    <a:pt x="467" y="458"/>
                  </a:lnTo>
                  <a:lnTo>
                    <a:pt x="310" y="537"/>
                  </a:lnTo>
                  <a:lnTo>
                    <a:pt x="261" y="665"/>
                  </a:lnTo>
                  <a:lnTo>
                    <a:pt x="223" y="649"/>
                  </a:lnTo>
                  <a:lnTo>
                    <a:pt x="155" y="673"/>
                  </a:lnTo>
                  <a:lnTo>
                    <a:pt x="117" y="566"/>
                  </a:lnTo>
                  <a:lnTo>
                    <a:pt x="53" y="592"/>
                  </a:lnTo>
                  <a:lnTo>
                    <a:pt x="26" y="569"/>
                  </a:lnTo>
                  <a:lnTo>
                    <a:pt x="0" y="46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7" name="Freeform 461">
              <a:extLst>
                <a:ext uri="{FF2B5EF4-FFF2-40B4-BE49-F238E27FC236}">
                  <a16:creationId xmlns:a16="http://schemas.microsoft.com/office/drawing/2014/main" id="{1BC40304-13B4-4D31-9D53-9AAB61D4A7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798" y="3183426"/>
              <a:ext cx="326773" cy="380564"/>
            </a:xfrm>
            <a:custGeom>
              <a:avLst/>
              <a:gdLst>
                <a:gd name="T0" fmla="*/ 0 w 467"/>
                <a:gd name="T1" fmla="*/ 7 h 575"/>
                <a:gd name="T2" fmla="*/ 1 w 467"/>
                <a:gd name="T3" fmla="*/ 7 h 575"/>
                <a:gd name="T4" fmla="*/ 1 w 467"/>
                <a:gd name="T5" fmla="*/ 9 h 575"/>
                <a:gd name="T6" fmla="*/ 0 w 467"/>
                <a:gd name="T7" fmla="*/ 12 h 575"/>
                <a:gd name="T8" fmla="*/ 2 w 467"/>
                <a:gd name="T9" fmla="*/ 11 h 575"/>
                <a:gd name="T10" fmla="*/ 4 w 467"/>
                <a:gd name="T11" fmla="*/ 13 h 575"/>
                <a:gd name="T12" fmla="*/ 5 w 467"/>
                <a:gd name="T13" fmla="*/ 12 h 575"/>
                <a:gd name="T14" fmla="*/ 6 w 467"/>
                <a:gd name="T15" fmla="*/ 13 h 575"/>
                <a:gd name="T16" fmla="*/ 10 w 467"/>
                <a:gd name="T17" fmla="*/ 13 h 575"/>
                <a:gd name="T18" fmla="*/ 9 w 467"/>
                <a:gd name="T19" fmla="*/ 3 h 575"/>
                <a:gd name="T20" fmla="*/ 11 w 467"/>
                <a:gd name="T21" fmla="*/ 3 h 575"/>
                <a:gd name="T22" fmla="*/ 7 w 467"/>
                <a:gd name="T23" fmla="*/ 0 h 575"/>
                <a:gd name="T24" fmla="*/ 7 w 467"/>
                <a:gd name="T25" fmla="*/ 1 h 575"/>
                <a:gd name="T26" fmla="*/ 5 w 467"/>
                <a:gd name="T27" fmla="*/ 1 h 575"/>
                <a:gd name="T28" fmla="*/ 5 w 467"/>
                <a:gd name="T29" fmla="*/ 4 h 575"/>
                <a:gd name="T30" fmla="*/ 3 w 467"/>
                <a:gd name="T31" fmla="*/ 5 h 575"/>
                <a:gd name="T32" fmla="*/ 4 w 467"/>
                <a:gd name="T33" fmla="*/ 6 h 575"/>
                <a:gd name="T34" fmla="*/ 0 w 467"/>
                <a:gd name="T35" fmla="*/ 7 h 5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7"/>
                <a:gd name="T55" fmla="*/ 0 h 575"/>
                <a:gd name="T56" fmla="*/ 467 w 467"/>
                <a:gd name="T57" fmla="*/ 575 h 5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7" h="575">
                  <a:moveTo>
                    <a:pt x="0" y="288"/>
                  </a:moveTo>
                  <a:lnTo>
                    <a:pt x="30" y="320"/>
                  </a:lnTo>
                  <a:lnTo>
                    <a:pt x="36" y="408"/>
                  </a:lnTo>
                  <a:lnTo>
                    <a:pt x="13" y="515"/>
                  </a:lnTo>
                  <a:lnTo>
                    <a:pt x="101" y="492"/>
                  </a:lnTo>
                  <a:lnTo>
                    <a:pt x="188" y="575"/>
                  </a:lnTo>
                  <a:lnTo>
                    <a:pt x="214" y="525"/>
                  </a:lnTo>
                  <a:lnTo>
                    <a:pt x="244" y="557"/>
                  </a:lnTo>
                  <a:lnTo>
                    <a:pt x="436" y="542"/>
                  </a:lnTo>
                  <a:lnTo>
                    <a:pt x="396" y="107"/>
                  </a:lnTo>
                  <a:lnTo>
                    <a:pt x="467" y="107"/>
                  </a:lnTo>
                  <a:lnTo>
                    <a:pt x="322" y="0"/>
                  </a:lnTo>
                  <a:lnTo>
                    <a:pt x="317" y="58"/>
                  </a:lnTo>
                  <a:lnTo>
                    <a:pt x="197" y="54"/>
                  </a:lnTo>
                  <a:lnTo>
                    <a:pt x="196" y="176"/>
                  </a:lnTo>
                  <a:lnTo>
                    <a:pt x="152" y="199"/>
                  </a:lnTo>
                  <a:lnTo>
                    <a:pt x="156" y="270"/>
                  </a:lnTo>
                  <a:lnTo>
                    <a:pt x="0" y="28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8" name="Freeform 462">
              <a:extLst>
                <a:ext uri="{FF2B5EF4-FFF2-40B4-BE49-F238E27FC236}">
                  <a16:creationId xmlns:a16="http://schemas.microsoft.com/office/drawing/2014/main" id="{01B33AA6-8A17-4DEB-8C68-CF8B9E9E2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904" y="2914246"/>
              <a:ext cx="312032" cy="257578"/>
            </a:xfrm>
            <a:custGeom>
              <a:avLst/>
              <a:gdLst>
                <a:gd name="T0" fmla="*/ 0 w 447"/>
                <a:gd name="T1" fmla="*/ 9 h 392"/>
                <a:gd name="T2" fmla="*/ 3 w 447"/>
                <a:gd name="T3" fmla="*/ 7 h 392"/>
                <a:gd name="T4" fmla="*/ 3 w 447"/>
                <a:gd name="T5" fmla="*/ 3 h 392"/>
                <a:gd name="T6" fmla="*/ 6 w 447"/>
                <a:gd name="T7" fmla="*/ 2 h 392"/>
                <a:gd name="T8" fmla="*/ 6 w 447"/>
                <a:gd name="T9" fmla="*/ 0 h 392"/>
                <a:gd name="T10" fmla="*/ 9 w 447"/>
                <a:gd name="T11" fmla="*/ 1 h 392"/>
                <a:gd name="T12" fmla="*/ 10 w 447"/>
                <a:gd name="T13" fmla="*/ 4 h 392"/>
                <a:gd name="T14" fmla="*/ 9 w 447"/>
                <a:gd name="T15" fmla="*/ 4 h 392"/>
                <a:gd name="T16" fmla="*/ 8 w 447"/>
                <a:gd name="T17" fmla="*/ 4 h 392"/>
                <a:gd name="T18" fmla="*/ 8 w 447"/>
                <a:gd name="T19" fmla="*/ 5 h 392"/>
                <a:gd name="T20" fmla="*/ 4 w 447"/>
                <a:gd name="T21" fmla="*/ 7 h 392"/>
                <a:gd name="T22" fmla="*/ 4 w 447"/>
                <a:gd name="T23" fmla="*/ 9 h 392"/>
                <a:gd name="T24" fmla="*/ 0 w 447"/>
                <a:gd name="T25" fmla="*/ 9 h 39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47"/>
                <a:gd name="T40" fmla="*/ 0 h 392"/>
                <a:gd name="T41" fmla="*/ 447 w 447"/>
                <a:gd name="T42" fmla="*/ 392 h 39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47" h="392">
                  <a:moveTo>
                    <a:pt x="0" y="387"/>
                  </a:moveTo>
                  <a:lnTo>
                    <a:pt x="109" y="311"/>
                  </a:lnTo>
                  <a:lnTo>
                    <a:pt x="149" y="157"/>
                  </a:lnTo>
                  <a:lnTo>
                    <a:pt x="242" y="77"/>
                  </a:lnTo>
                  <a:lnTo>
                    <a:pt x="273" y="0"/>
                  </a:lnTo>
                  <a:lnTo>
                    <a:pt x="409" y="26"/>
                  </a:lnTo>
                  <a:lnTo>
                    <a:pt x="447" y="172"/>
                  </a:lnTo>
                  <a:lnTo>
                    <a:pt x="387" y="175"/>
                  </a:lnTo>
                  <a:lnTo>
                    <a:pt x="352" y="192"/>
                  </a:lnTo>
                  <a:lnTo>
                    <a:pt x="359" y="230"/>
                  </a:lnTo>
                  <a:lnTo>
                    <a:pt x="184" y="317"/>
                  </a:lnTo>
                  <a:lnTo>
                    <a:pt x="163" y="392"/>
                  </a:lnTo>
                  <a:lnTo>
                    <a:pt x="0" y="38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9" name="Freeform 463">
              <a:extLst>
                <a:ext uri="{FF2B5EF4-FFF2-40B4-BE49-F238E27FC236}">
                  <a16:creationId xmlns:a16="http://schemas.microsoft.com/office/drawing/2014/main" id="{7FF41A5B-77A1-4550-B5A6-D770A6292C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752" y="4301915"/>
              <a:ext cx="280090" cy="489630"/>
            </a:xfrm>
            <a:custGeom>
              <a:avLst/>
              <a:gdLst>
                <a:gd name="T0" fmla="*/ 0 w 398"/>
                <a:gd name="T1" fmla="*/ 5 h 739"/>
                <a:gd name="T2" fmla="*/ 0 w 398"/>
                <a:gd name="T3" fmla="*/ 5 h 739"/>
                <a:gd name="T4" fmla="*/ 2 w 398"/>
                <a:gd name="T5" fmla="*/ 6 h 739"/>
                <a:gd name="T6" fmla="*/ 3 w 398"/>
                <a:gd name="T7" fmla="*/ 7 h 739"/>
                <a:gd name="T8" fmla="*/ 3 w 398"/>
                <a:gd name="T9" fmla="*/ 10 h 739"/>
                <a:gd name="T10" fmla="*/ 1 w 398"/>
                <a:gd name="T11" fmla="*/ 13 h 739"/>
                <a:gd name="T12" fmla="*/ 2 w 398"/>
                <a:gd name="T13" fmla="*/ 16 h 739"/>
                <a:gd name="T14" fmla="*/ 2 w 398"/>
                <a:gd name="T15" fmla="*/ 17 h 739"/>
                <a:gd name="T16" fmla="*/ 3 w 398"/>
                <a:gd name="T17" fmla="*/ 17 h 739"/>
                <a:gd name="T18" fmla="*/ 3 w 398"/>
                <a:gd name="T19" fmla="*/ 16 h 739"/>
                <a:gd name="T20" fmla="*/ 5 w 398"/>
                <a:gd name="T21" fmla="*/ 15 h 739"/>
                <a:gd name="T22" fmla="*/ 4 w 398"/>
                <a:gd name="T23" fmla="*/ 10 h 739"/>
                <a:gd name="T24" fmla="*/ 9 w 398"/>
                <a:gd name="T25" fmla="*/ 5 h 739"/>
                <a:gd name="T26" fmla="*/ 9 w 398"/>
                <a:gd name="T27" fmla="*/ 0 h 739"/>
                <a:gd name="T28" fmla="*/ 8 w 398"/>
                <a:gd name="T29" fmla="*/ 1 h 739"/>
                <a:gd name="T30" fmla="*/ 4 w 398"/>
                <a:gd name="T31" fmla="*/ 1 h 739"/>
                <a:gd name="T32" fmla="*/ 4 w 398"/>
                <a:gd name="T33" fmla="*/ 3 h 739"/>
                <a:gd name="T34" fmla="*/ 5 w 398"/>
                <a:gd name="T35" fmla="*/ 5 h 739"/>
                <a:gd name="T36" fmla="*/ 5 w 398"/>
                <a:gd name="T37" fmla="*/ 7 h 739"/>
                <a:gd name="T38" fmla="*/ 4 w 398"/>
                <a:gd name="T39" fmla="*/ 6 h 739"/>
                <a:gd name="T40" fmla="*/ 4 w 398"/>
                <a:gd name="T41" fmla="*/ 4 h 739"/>
                <a:gd name="T42" fmla="*/ 3 w 398"/>
                <a:gd name="T43" fmla="*/ 4 h 739"/>
                <a:gd name="T44" fmla="*/ 0 w 398"/>
                <a:gd name="T45" fmla="*/ 5 h 73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98"/>
                <a:gd name="T70" fmla="*/ 0 h 739"/>
                <a:gd name="T71" fmla="*/ 398 w 398"/>
                <a:gd name="T72" fmla="*/ 739 h 73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98" h="739">
                  <a:moveTo>
                    <a:pt x="0" y="206"/>
                  </a:moveTo>
                  <a:lnTo>
                    <a:pt x="8" y="230"/>
                  </a:lnTo>
                  <a:lnTo>
                    <a:pt x="102" y="263"/>
                  </a:lnTo>
                  <a:lnTo>
                    <a:pt x="113" y="310"/>
                  </a:lnTo>
                  <a:lnTo>
                    <a:pt x="105" y="428"/>
                  </a:lnTo>
                  <a:lnTo>
                    <a:pt x="57" y="549"/>
                  </a:lnTo>
                  <a:lnTo>
                    <a:pt x="73" y="693"/>
                  </a:lnTo>
                  <a:lnTo>
                    <a:pt x="77" y="739"/>
                  </a:lnTo>
                  <a:lnTo>
                    <a:pt x="104" y="739"/>
                  </a:lnTo>
                  <a:lnTo>
                    <a:pt x="104" y="689"/>
                  </a:lnTo>
                  <a:lnTo>
                    <a:pt x="205" y="622"/>
                  </a:lnTo>
                  <a:lnTo>
                    <a:pt x="175" y="428"/>
                  </a:lnTo>
                  <a:lnTo>
                    <a:pt x="396" y="229"/>
                  </a:lnTo>
                  <a:lnTo>
                    <a:pt x="398" y="0"/>
                  </a:lnTo>
                  <a:lnTo>
                    <a:pt x="342" y="39"/>
                  </a:lnTo>
                  <a:lnTo>
                    <a:pt x="188" y="52"/>
                  </a:lnTo>
                  <a:lnTo>
                    <a:pt x="187" y="134"/>
                  </a:lnTo>
                  <a:lnTo>
                    <a:pt x="227" y="200"/>
                  </a:lnTo>
                  <a:lnTo>
                    <a:pt x="203" y="298"/>
                  </a:lnTo>
                  <a:lnTo>
                    <a:pt x="164" y="244"/>
                  </a:lnTo>
                  <a:lnTo>
                    <a:pt x="167" y="180"/>
                  </a:lnTo>
                  <a:lnTo>
                    <a:pt x="119" y="161"/>
                  </a:lnTo>
                  <a:lnTo>
                    <a:pt x="0" y="20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0" name="Freeform 464">
              <a:extLst>
                <a:ext uri="{FF2B5EF4-FFF2-40B4-BE49-F238E27FC236}">
                  <a16:creationId xmlns:a16="http://schemas.microsoft.com/office/drawing/2014/main" id="{B4E68CA3-40B2-418F-B204-53B1EDAF7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8247" y="3301772"/>
              <a:ext cx="425050" cy="352718"/>
            </a:xfrm>
            <a:custGeom>
              <a:avLst/>
              <a:gdLst>
                <a:gd name="T0" fmla="*/ 0 w 607"/>
                <a:gd name="T1" fmla="*/ 9 h 535"/>
                <a:gd name="T2" fmla="*/ 0 w 607"/>
                <a:gd name="T3" fmla="*/ 10 h 535"/>
                <a:gd name="T4" fmla="*/ 2 w 607"/>
                <a:gd name="T5" fmla="*/ 12 h 535"/>
                <a:gd name="T6" fmla="*/ 2 w 607"/>
                <a:gd name="T7" fmla="*/ 12 h 535"/>
                <a:gd name="T8" fmla="*/ 3 w 607"/>
                <a:gd name="T9" fmla="*/ 12 h 535"/>
                <a:gd name="T10" fmla="*/ 4 w 607"/>
                <a:gd name="T11" fmla="*/ 10 h 535"/>
                <a:gd name="T12" fmla="*/ 8 w 607"/>
                <a:gd name="T13" fmla="*/ 11 h 535"/>
                <a:gd name="T14" fmla="*/ 11 w 607"/>
                <a:gd name="T15" fmla="*/ 10 h 535"/>
                <a:gd name="T16" fmla="*/ 12 w 607"/>
                <a:gd name="T17" fmla="*/ 10 h 535"/>
                <a:gd name="T18" fmla="*/ 13 w 607"/>
                <a:gd name="T19" fmla="*/ 7 h 535"/>
                <a:gd name="T20" fmla="*/ 14 w 607"/>
                <a:gd name="T21" fmla="*/ 3 h 535"/>
                <a:gd name="T22" fmla="*/ 13 w 607"/>
                <a:gd name="T23" fmla="*/ 2 h 535"/>
                <a:gd name="T24" fmla="*/ 13 w 607"/>
                <a:gd name="T25" fmla="*/ 1 h 535"/>
                <a:gd name="T26" fmla="*/ 10 w 607"/>
                <a:gd name="T27" fmla="*/ 0 h 535"/>
                <a:gd name="T28" fmla="*/ 5 w 607"/>
                <a:gd name="T29" fmla="*/ 4 h 535"/>
                <a:gd name="T30" fmla="*/ 3 w 607"/>
                <a:gd name="T31" fmla="*/ 5 h 535"/>
                <a:gd name="T32" fmla="*/ 3 w 607"/>
                <a:gd name="T33" fmla="*/ 8 h 535"/>
                <a:gd name="T34" fmla="*/ 3 w 607"/>
                <a:gd name="T35" fmla="*/ 9 h 535"/>
                <a:gd name="T36" fmla="*/ 0 w 607"/>
                <a:gd name="T37" fmla="*/ 9 h 53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07"/>
                <a:gd name="T58" fmla="*/ 0 h 535"/>
                <a:gd name="T59" fmla="*/ 607 w 607"/>
                <a:gd name="T60" fmla="*/ 535 h 53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07" h="535">
                  <a:moveTo>
                    <a:pt x="0" y="389"/>
                  </a:moveTo>
                  <a:lnTo>
                    <a:pt x="8" y="431"/>
                  </a:lnTo>
                  <a:lnTo>
                    <a:pt x="79" y="524"/>
                  </a:lnTo>
                  <a:lnTo>
                    <a:pt x="100" y="505"/>
                  </a:lnTo>
                  <a:lnTo>
                    <a:pt x="129" y="535"/>
                  </a:lnTo>
                  <a:lnTo>
                    <a:pt x="178" y="442"/>
                  </a:lnTo>
                  <a:lnTo>
                    <a:pt x="349" y="489"/>
                  </a:lnTo>
                  <a:lnTo>
                    <a:pt x="498" y="440"/>
                  </a:lnTo>
                  <a:lnTo>
                    <a:pt x="504" y="418"/>
                  </a:lnTo>
                  <a:lnTo>
                    <a:pt x="579" y="300"/>
                  </a:lnTo>
                  <a:lnTo>
                    <a:pt x="607" y="142"/>
                  </a:lnTo>
                  <a:lnTo>
                    <a:pt x="568" y="92"/>
                  </a:lnTo>
                  <a:lnTo>
                    <a:pt x="568" y="23"/>
                  </a:lnTo>
                  <a:lnTo>
                    <a:pt x="438" y="0"/>
                  </a:lnTo>
                  <a:lnTo>
                    <a:pt x="209" y="185"/>
                  </a:lnTo>
                  <a:lnTo>
                    <a:pt x="150" y="202"/>
                  </a:lnTo>
                  <a:lnTo>
                    <a:pt x="151" y="340"/>
                  </a:lnTo>
                  <a:lnTo>
                    <a:pt x="124" y="370"/>
                  </a:lnTo>
                  <a:lnTo>
                    <a:pt x="0" y="38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1" name="Freeform 465">
              <a:extLst>
                <a:ext uri="{FF2B5EF4-FFF2-40B4-BE49-F238E27FC236}">
                  <a16:creationId xmlns:a16="http://schemas.microsoft.com/office/drawing/2014/main" id="{8C00D99A-CF54-4242-901C-F556221B1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7041" y="3589516"/>
              <a:ext cx="312032" cy="285424"/>
            </a:xfrm>
            <a:custGeom>
              <a:avLst/>
              <a:gdLst>
                <a:gd name="T0" fmla="*/ 0 w 445"/>
                <a:gd name="T1" fmla="*/ 8 h 429"/>
                <a:gd name="T2" fmla="*/ 1 w 445"/>
                <a:gd name="T3" fmla="*/ 2 h 429"/>
                <a:gd name="T4" fmla="*/ 2 w 445"/>
                <a:gd name="T5" fmla="*/ 0 h 429"/>
                <a:gd name="T6" fmla="*/ 6 w 445"/>
                <a:gd name="T7" fmla="*/ 1 h 429"/>
                <a:gd name="T8" fmla="*/ 9 w 445"/>
                <a:gd name="T9" fmla="*/ 0 h 429"/>
                <a:gd name="T10" fmla="*/ 10 w 445"/>
                <a:gd name="T11" fmla="*/ 1 h 429"/>
                <a:gd name="T12" fmla="*/ 10 w 445"/>
                <a:gd name="T13" fmla="*/ 2 h 429"/>
                <a:gd name="T14" fmla="*/ 9 w 445"/>
                <a:gd name="T15" fmla="*/ 3 h 429"/>
                <a:gd name="T16" fmla="*/ 7 w 445"/>
                <a:gd name="T17" fmla="*/ 8 h 429"/>
                <a:gd name="T18" fmla="*/ 6 w 445"/>
                <a:gd name="T19" fmla="*/ 7 h 429"/>
                <a:gd name="T20" fmla="*/ 5 w 445"/>
                <a:gd name="T21" fmla="*/ 9 h 429"/>
                <a:gd name="T22" fmla="*/ 3 w 445"/>
                <a:gd name="T23" fmla="*/ 10 h 429"/>
                <a:gd name="T24" fmla="*/ 2 w 445"/>
                <a:gd name="T25" fmla="*/ 8 h 429"/>
                <a:gd name="T26" fmla="*/ 0 w 445"/>
                <a:gd name="T27" fmla="*/ 8 h 42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45"/>
                <a:gd name="T43" fmla="*/ 0 h 429"/>
                <a:gd name="T44" fmla="*/ 445 w 445"/>
                <a:gd name="T45" fmla="*/ 429 h 42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45" h="429">
                  <a:moveTo>
                    <a:pt x="0" y="335"/>
                  </a:moveTo>
                  <a:lnTo>
                    <a:pt x="29" y="95"/>
                  </a:lnTo>
                  <a:lnTo>
                    <a:pt x="78" y="2"/>
                  </a:lnTo>
                  <a:lnTo>
                    <a:pt x="249" y="49"/>
                  </a:lnTo>
                  <a:lnTo>
                    <a:pt x="398" y="0"/>
                  </a:lnTo>
                  <a:lnTo>
                    <a:pt x="428" y="57"/>
                  </a:lnTo>
                  <a:lnTo>
                    <a:pt x="445" y="95"/>
                  </a:lnTo>
                  <a:lnTo>
                    <a:pt x="406" y="130"/>
                  </a:lnTo>
                  <a:lnTo>
                    <a:pt x="323" y="324"/>
                  </a:lnTo>
                  <a:lnTo>
                    <a:pt x="252" y="312"/>
                  </a:lnTo>
                  <a:lnTo>
                    <a:pt x="214" y="404"/>
                  </a:lnTo>
                  <a:lnTo>
                    <a:pt x="128" y="429"/>
                  </a:lnTo>
                  <a:lnTo>
                    <a:pt x="78" y="347"/>
                  </a:lnTo>
                  <a:lnTo>
                    <a:pt x="0" y="33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2" name="Freeform 466">
              <a:extLst>
                <a:ext uri="{FF2B5EF4-FFF2-40B4-BE49-F238E27FC236}">
                  <a16:creationId xmlns:a16="http://schemas.microsoft.com/office/drawing/2014/main" id="{4F5405C5-9373-4AE9-9C7E-860CC7E6A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713" y="3624324"/>
              <a:ext cx="81079" cy="53372"/>
            </a:xfrm>
            <a:custGeom>
              <a:avLst/>
              <a:gdLst>
                <a:gd name="T0" fmla="*/ 0 w 117"/>
                <a:gd name="T1" fmla="*/ 0 h 79"/>
                <a:gd name="T2" fmla="*/ 1 w 117"/>
                <a:gd name="T3" fmla="*/ 1 h 79"/>
                <a:gd name="T4" fmla="*/ 2 w 117"/>
                <a:gd name="T5" fmla="*/ 1 h 79"/>
                <a:gd name="T6" fmla="*/ 1 w 117"/>
                <a:gd name="T7" fmla="*/ 1 h 79"/>
                <a:gd name="T8" fmla="*/ 1 w 117"/>
                <a:gd name="T9" fmla="*/ 2 h 79"/>
                <a:gd name="T10" fmla="*/ 3 w 117"/>
                <a:gd name="T11" fmla="*/ 1 h 79"/>
                <a:gd name="T12" fmla="*/ 3 w 117"/>
                <a:gd name="T13" fmla="*/ 0 h 79"/>
                <a:gd name="T14" fmla="*/ 0 w 117"/>
                <a:gd name="T15" fmla="*/ 0 h 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7"/>
                <a:gd name="T25" fmla="*/ 0 h 79"/>
                <a:gd name="T26" fmla="*/ 117 w 117"/>
                <a:gd name="T27" fmla="*/ 79 h 7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7" h="79">
                  <a:moveTo>
                    <a:pt x="0" y="9"/>
                  </a:moveTo>
                  <a:lnTo>
                    <a:pt x="38" y="44"/>
                  </a:lnTo>
                  <a:lnTo>
                    <a:pt x="72" y="33"/>
                  </a:lnTo>
                  <a:lnTo>
                    <a:pt x="54" y="44"/>
                  </a:lnTo>
                  <a:lnTo>
                    <a:pt x="68" y="79"/>
                  </a:lnTo>
                  <a:lnTo>
                    <a:pt x="114" y="44"/>
                  </a:lnTo>
                  <a:lnTo>
                    <a:pt x="117" y="0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3" name="Freeform 467">
              <a:extLst>
                <a:ext uri="{FF2B5EF4-FFF2-40B4-BE49-F238E27FC236}">
                  <a16:creationId xmlns:a16="http://schemas.microsoft.com/office/drawing/2014/main" id="{185E34CF-9634-4DC3-BCCA-BFCCC398C4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2020" y="3218234"/>
              <a:ext cx="14741" cy="51051"/>
            </a:xfrm>
            <a:custGeom>
              <a:avLst/>
              <a:gdLst>
                <a:gd name="T0" fmla="*/ 0 w 22"/>
                <a:gd name="T1" fmla="*/ 1 h 74"/>
                <a:gd name="T2" fmla="*/ 0 w 22"/>
                <a:gd name="T3" fmla="*/ 2 h 74"/>
                <a:gd name="T4" fmla="*/ 1 w 22"/>
                <a:gd name="T5" fmla="*/ 2 h 74"/>
                <a:gd name="T6" fmla="*/ 0 w 22"/>
                <a:gd name="T7" fmla="*/ 0 h 74"/>
                <a:gd name="T8" fmla="*/ 0 w 22"/>
                <a:gd name="T9" fmla="*/ 1 h 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74"/>
                <a:gd name="T17" fmla="*/ 22 w 22"/>
                <a:gd name="T18" fmla="*/ 74 h 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74">
                  <a:moveTo>
                    <a:pt x="0" y="61"/>
                  </a:moveTo>
                  <a:lnTo>
                    <a:pt x="10" y="74"/>
                  </a:lnTo>
                  <a:lnTo>
                    <a:pt x="22" y="70"/>
                  </a:lnTo>
                  <a:lnTo>
                    <a:pt x="12" y="0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4" name="Freeform 468">
              <a:extLst>
                <a:ext uri="{FF2B5EF4-FFF2-40B4-BE49-F238E27FC236}">
                  <a16:creationId xmlns:a16="http://schemas.microsoft.com/office/drawing/2014/main" id="{E7796E18-48E1-4A79-A2C7-2333C4EE2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9726" y="4025774"/>
              <a:ext cx="46682" cy="48731"/>
            </a:xfrm>
            <a:custGeom>
              <a:avLst/>
              <a:gdLst>
                <a:gd name="T0" fmla="*/ 0 w 66"/>
                <a:gd name="T1" fmla="*/ 2 h 72"/>
                <a:gd name="T2" fmla="*/ 1 w 66"/>
                <a:gd name="T3" fmla="*/ 0 h 72"/>
                <a:gd name="T4" fmla="*/ 1 w 66"/>
                <a:gd name="T5" fmla="*/ 0 h 72"/>
                <a:gd name="T6" fmla="*/ 1 w 66"/>
                <a:gd name="T7" fmla="*/ 1 h 72"/>
                <a:gd name="T8" fmla="*/ 0 w 66"/>
                <a:gd name="T9" fmla="*/ 2 h 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"/>
                <a:gd name="T16" fmla="*/ 0 h 72"/>
                <a:gd name="T17" fmla="*/ 66 w 66"/>
                <a:gd name="T18" fmla="*/ 72 h 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" h="72">
                  <a:moveTo>
                    <a:pt x="0" y="72"/>
                  </a:moveTo>
                  <a:lnTo>
                    <a:pt x="29" y="12"/>
                  </a:lnTo>
                  <a:lnTo>
                    <a:pt x="56" y="0"/>
                  </a:lnTo>
                  <a:lnTo>
                    <a:pt x="66" y="57"/>
                  </a:lnTo>
                  <a:lnTo>
                    <a:pt x="0" y="7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5" name="Freeform 469">
              <a:extLst>
                <a:ext uri="{FF2B5EF4-FFF2-40B4-BE49-F238E27FC236}">
                  <a16:creationId xmlns:a16="http://schemas.microsoft.com/office/drawing/2014/main" id="{976D07EA-8C5D-4DE2-8E2A-BA5E3996A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057" y="3508298"/>
              <a:ext cx="164614" cy="120666"/>
            </a:xfrm>
            <a:custGeom>
              <a:avLst/>
              <a:gdLst>
                <a:gd name="T0" fmla="*/ 0 w 233"/>
                <a:gd name="T1" fmla="*/ 2 h 184"/>
                <a:gd name="T2" fmla="*/ 1 w 233"/>
                <a:gd name="T3" fmla="*/ 3 h 184"/>
                <a:gd name="T4" fmla="*/ 3 w 233"/>
                <a:gd name="T5" fmla="*/ 3 h 184"/>
                <a:gd name="T6" fmla="*/ 1 w 233"/>
                <a:gd name="T7" fmla="*/ 4 h 184"/>
                <a:gd name="T8" fmla="*/ 1 w 233"/>
                <a:gd name="T9" fmla="*/ 4 h 184"/>
                <a:gd name="T10" fmla="*/ 3 w 233"/>
                <a:gd name="T11" fmla="*/ 4 h 184"/>
                <a:gd name="T12" fmla="*/ 5 w 233"/>
                <a:gd name="T13" fmla="*/ 4 h 184"/>
                <a:gd name="T14" fmla="*/ 5 w 233"/>
                <a:gd name="T15" fmla="*/ 2 h 184"/>
                <a:gd name="T16" fmla="*/ 3 w 233"/>
                <a:gd name="T17" fmla="*/ 0 h 184"/>
                <a:gd name="T18" fmla="*/ 1 w 233"/>
                <a:gd name="T19" fmla="*/ 1 h 184"/>
                <a:gd name="T20" fmla="*/ 0 w 233"/>
                <a:gd name="T21" fmla="*/ 2 h 1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33"/>
                <a:gd name="T34" fmla="*/ 0 h 184"/>
                <a:gd name="T35" fmla="*/ 233 w 233"/>
                <a:gd name="T36" fmla="*/ 184 h 18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33" h="184">
                  <a:moveTo>
                    <a:pt x="0" y="83"/>
                  </a:moveTo>
                  <a:lnTo>
                    <a:pt x="32" y="134"/>
                  </a:lnTo>
                  <a:lnTo>
                    <a:pt x="139" y="143"/>
                  </a:lnTo>
                  <a:lnTo>
                    <a:pt x="25" y="160"/>
                  </a:lnTo>
                  <a:lnTo>
                    <a:pt x="25" y="184"/>
                  </a:lnTo>
                  <a:lnTo>
                    <a:pt x="142" y="175"/>
                  </a:lnTo>
                  <a:lnTo>
                    <a:pt x="233" y="184"/>
                  </a:lnTo>
                  <a:lnTo>
                    <a:pt x="207" y="83"/>
                  </a:lnTo>
                  <a:lnTo>
                    <a:pt x="120" y="0"/>
                  </a:lnTo>
                  <a:lnTo>
                    <a:pt x="32" y="23"/>
                  </a:lnTo>
                  <a:lnTo>
                    <a:pt x="0" y="8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6" name="Freeform 470">
              <a:extLst>
                <a:ext uri="{FF2B5EF4-FFF2-40B4-BE49-F238E27FC236}">
                  <a16:creationId xmlns:a16="http://schemas.microsoft.com/office/drawing/2014/main" id="{F021DD74-C305-493E-AE0E-23180A0B2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533" y="3707862"/>
              <a:ext cx="83537" cy="85860"/>
            </a:xfrm>
            <a:custGeom>
              <a:avLst/>
              <a:gdLst>
                <a:gd name="T0" fmla="*/ 0 w 116"/>
                <a:gd name="T1" fmla="*/ 1 h 133"/>
                <a:gd name="T2" fmla="*/ 0 w 116"/>
                <a:gd name="T3" fmla="*/ 2 h 133"/>
                <a:gd name="T4" fmla="*/ 2 w 116"/>
                <a:gd name="T5" fmla="*/ 3 h 133"/>
                <a:gd name="T6" fmla="*/ 3 w 116"/>
                <a:gd name="T7" fmla="*/ 1 h 133"/>
                <a:gd name="T8" fmla="*/ 2 w 116"/>
                <a:gd name="T9" fmla="*/ 0 h 133"/>
                <a:gd name="T10" fmla="*/ 0 w 116"/>
                <a:gd name="T11" fmla="*/ 1 h 1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6"/>
                <a:gd name="T19" fmla="*/ 0 h 133"/>
                <a:gd name="T20" fmla="*/ 116 w 116"/>
                <a:gd name="T21" fmla="*/ 133 h 1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6" h="133">
                  <a:moveTo>
                    <a:pt x="0" y="37"/>
                  </a:moveTo>
                  <a:lnTo>
                    <a:pt x="11" y="89"/>
                  </a:lnTo>
                  <a:lnTo>
                    <a:pt x="67" y="133"/>
                  </a:lnTo>
                  <a:lnTo>
                    <a:pt x="116" y="66"/>
                  </a:lnTo>
                  <a:lnTo>
                    <a:pt x="76" y="0"/>
                  </a:lnTo>
                  <a:lnTo>
                    <a:pt x="0" y="3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7" name="Freeform 471">
              <a:extLst>
                <a:ext uri="{FF2B5EF4-FFF2-40B4-BE49-F238E27FC236}">
                  <a16:creationId xmlns:a16="http://schemas.microsoft.com/office/drawing/2014/main" id="{AA532FCF-F592-46B6-A087-A85384814D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584" y="3647530"/>
              <a:ext cx="272720" cy="399129"/>
            </a:xfrm>
            <a:custGeom>
              <a:avLst/>
              <a:gdLst>
                <a:gd name="T0" fmla="*/ 0 w 390"/>
                <a:gd name="T1" fmla="*/ 13 h 602"/>
                <a:gd name="T2" fmla="*/ 0 w 390"/>
                <a:gd name="T3" fmla="*/ 9 h 602"/>
                <a:gd name="T4" fmla="*/ 1 w 390"/>
                <a:gd name="T5" fmla="*/ 8 h 602"/>
                <a:gd name="T6" fmla="*/ 3 w 390"/>
                <a:gd name="T7" fmla="*/ 7 h 602"/>
                <a:gd name="T8" fmla="*/ 6 w 390"/>
                <a:gd name="T9" fmla="*/ 4 h 602"/>
                <a:gd name="T10" fmla="*/ 3 w 390"/>
                <a:gd name="T11" fmla="*/ 3 h 602"/>
                <a:gd name="T12" fmla="*/ 2 w 390"/>
                <a:gd name="T13" fmla="*/ 1 h 602"/>
                <a:gd name="T14" fmla="*/ 2 w 390"/>
                <a:gd name="T15" fmla="*/ 1 h 602"/>
                <a:gd name="T16" fmla="*/ 3 w 390"/>
                <a:gd name="T17" fmla="*/ 2 h 602"/>
                <a:gd name="T18" fmla="*/ 9 w 390"/>
                <a:gd name="T19" fmla="*/ 0 h 602"/>
                <a:gd name="T20" fmla="*/ 9 w 390"/>
                <a:gd name="T21" fmla="*/ 2 h 602"/>
                <a:gd name="T22" fmla="*/ 6 w 390"/>
                <a:gd name="T23" fmla="*/ 8 h 602"/>
                <a:gd name="T24" fmla="*/ 1 w 390"/>
                <a:gd name="T25" fmla="*/ 14 h 602"/>
                <a:gd name="T26" fmla="*/ 0 w 390"/>
                <a:gd name="T27" fmla="*/ 13 h 6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90"/>
                <a:gd name="T43" fmla="*/ 0 h 602"/>
                <a:gd name="T44" fmla="*/ 390 w 390"/>
                <a:gd name="T45" fmla="*/ 602 h 60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90" h="602">
                  <a:moveTo>
                    <a:pt x="0" y="565"/>
                  </a:moveTo>
                  <a:lnTo>
                    <a:pt x="0" y="403"/>
                  </a:lnTo>
                  <a:lnTo>
                    <a:pt x="32" y="354"/>
                  </a:lnTo>
                  <a:lnTo>
                    <a:pt x="151" y="305"/>
                  </a:lnTo>
                  <a:lnTo>
                    <a:pt x="268" y="173"/>
                  </a:lnTo>
                  <a:lnTo>
                    <a:pt x="115" y="128"/>
                  </a:lnTo>
                  <a:lnTo>
                    <a:pt x="71" y="48"/>
                  </a:lnTo>
                  <a:lnTo>
                    <a:pt x="84" y="23"/>
                  </a:lnTo>
                  <a:lnTo>
                    <a:pt x="145" y="70"/>
                  </a:lnTo>
                  <a:lnTo>
                    <a:pt x="373" y="0"/>
                  </a:lnTo>
                  <a:lnTo>
                    <a:pt x="390" y="70"/>
                  </a:lnTo>
                  <a:lnTo>
                    <a:pt x="255" y="351"/>
                  </a:lnTo>
                  <a:lnTo>
                    <a:pt x="20" y="602"/>
                  </a:lnTo>
                  <a:lnTo>
                    <a:pt x="0" y="56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8" name="Freeform 472">
              <a:extLst>
                <a:ext uri="{FF2B5EF4-FFF2-40B4-BE49-F238E27FC236}">
                  <a16:creationId xmlns:a16="http://schemas.microsoft.com/office/drawing/2014/main" id="{B38275AB-8F4F-48DF-AE38-89A388B78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078" y="4455070"/>
              <a:ext cx="211297" cy="211167"/>
            </a:xfrm>
            <a:custGeom>
              <a:avLst/>
              <a:gdLst>
                <a:gd name="T0" fmla="*/ 0 w 301"/>
                <a:gd name="T1" fmla="*/ 2 h 319"/>
                <a:gd name="T2" fmla="*/ 1 w 301"/>
                <a:gd name="T3" fmla="*/ 2 h 319"/>
                <a:gd name="T4" fmla="*/ 3 w 301"/>
                <a:gd name="T5" fmla="*/ 1 h 319"/>
                <a:gd name="T6" fmla="*/ 3 w 301"/>
                <a:gd name="T7" fmla="*/ 0 h 319"/>
                <a:gd name="T8" fmla="*/ 5 w 301"/>
                <a:gd name="T9" fmla="*/ 0 h 319"/>
                <a:gd name="T10" fmla="*/ 7 w 301"/>
                <a:gd name="T11" fmla="*/ 1 h 319"/>
                <a:gd name="T12" fmla="*/ 7 w 301"/>
                <a:gd name="T13" fmla="*/ 2 h 319"/>
                <a:gd name="T14" fmla="*/ 7 w 301"/>
                <a:gd name="T15" fmla="*/ 5 h 319"/>
                <a:gd name="T16" fmla="*/ 6 w 301"/>
                <a:gd name="T17" fmla="*/ 7 h 319"/>
                <a:gd name="T18" fmla="*/ 4 w 301"/>
                <a:gd name="T19" fmla="*/ 7 h 319"/>
                <a:gd name="T20" fmla="*/ 3 w 301"/>
                <a:gd name="T21" fmla="*/ 6 h 319"/>
                <a:gd name="T22" fmla="*/ 0 w 301"/>
                <a:gd name="T23" fmla="*/ 2 h 3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01"/>
                <a:gd name="T37" fmla="*/ 0 h 319"/>
                <a:gd name="T38" fmla="*/ 301 w 301"/>
                <a:gd name="T39" fmla="*/ 319 h 3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01" h="319">
                  <a:moveTo>
                    <a:pt x="0" y="99"/>
                  </a:moveTo>
                  <a:lnTo>
                    <a:pt x="66" y="100"/>
                  </a:lnTo>
                  <a:lnTo>
                    <a:pt x="133" y="41"/>
                  </a:lnTo>
                  <a:lnTo>
                    <a:pt x="135" y="14"/>
                  </a:lnTo>
                  <a:lnTo>
                    <a:pt x="196" y="0"/>
                  </a:lnTo>
                  <a:lnTo>
                    <a:pt x="290" y="33"/>
                  </a:lnTo>
                  <a:lnTo>
                    <a:pt x="301" y="80"/>
                  </a:lnTo>
                  <a:lnTo>
                    <a:pt x="293" y="198"/>
                  </a:lnTo>
                  <a:lnTo>
                    <a:pt x="245" y="319"/>
                  </a:lnTo>
                  <a:lnTo>
                    <a:pt x="157" y="296"/>
                  </a:lnTo>
                  <a:lnTo>
                    <a:pt x="105" y="268"/>
                  </a:lnTo>
                  <a:lnTo>
                    <a:pt x="0" y="9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9" name="Freeform 473">
              <a:extLst>
                <a:ext uri="{FF2B5EF4-FFF2-40B4-BE49-F238E27FC236}">
                  <a16:creationId xmlns:a16="http://schemas.microsoft.com/office/drawing/2014/main" id="{804A21F5-8902-4399-9F3B-E75995B83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0451" y="4492198"/>
              <a:ext cx="363627" cy="373604"/>
            </a:xfrm>
            <a:custGeom>
              <a:avLst/>
              <a:gdLst>
                <a:gd name="T0" fmla="*/ 0 w 520"/>
                <a:gd name="T1" fmla="*/ 0 h 565"/>
                <a:gd name="T2" fmla="*/ 1 w 520"/>
                <a:gd name="T3" fmla="*/ 0 h 565"/>
                <a:gd name="T4" fmla="*/ 9 w 520"/>
                <a:gd name="T5" fmla="*/ 1 h 565"/>
                <a:gd name="T6" fmla="*/ 10 w 520"/>
                <a:gd name="T7" fmla="*/ 1 h 565"/>
                <a:gd name="T8" fmla="*/ 12 w 520"/>
                <a:gd name="T9" fmla="*/ 1 h 565"/>
                <a:gd name="T10" fmla="*/ 11 w 520"/>
                <a:gd name="T11" fmla="*/ 2 h 565"/>
                <a:gd name="T12" fmla="*/ 10 w 520"/>
                <a:gd name="T13" fmla="*/ 1 h 565"/>
                <a:gd name="T14" fmla="*/ 8 w 520"/>
                <a:gd name="T15" fmla="*/ 2 h 565"/>
                <a:gd name="T16" fmla="*/ 8 w 520"/>
                <a:gd name="T17" fmla="*/ 5 h 565"/>
                <a:gd name="T18" fmla="*/ 7 w 520"/>
                <a:gd name="T19" fmla="*/ 5 h 565"/>
                <a:gd name="T20" fmla="*/ 7 w 520"/>
                <a:gd name="T21" fmla="*/ 8 h 565"/>
                <a:gd name="T22" fmla="*/ 7 w 520"/>
                <a:gd name="T23" fmla="*/ 13 h 565"/>
                <a:gd name="T24" fmla="*/ 7 w 520"/>
                <a:gd name="T25" fmla="*/ 13 h 565"/>
                <a:gd name="T26" fmla="*/ 5 w 520"/>
                <a:gd name="T27" fmla="*/ 13 h 565"/>
                <a:gd name="T28" fmla="*/ 5 w 520"/>
                <a:gd name="T29" fmla="*/ 12 h 565"/>
                <a:gd name="T30" fmla="*/ 4 w 520"/>
                <a:gd name="T31" fmla="*/ 13 h 565"/>
                <a:gd name="T32" fmla="*/ 3 w 520"/>
                <a:gd name="T33" fmla="*/ 11 h 565"/>
                <a:gd name="T34" fmla="*/ 3 w 520"/>
                <a:gd name="T35" fmla="*/ 7 h 565"/>
                <a:gd name="T36" fmla="*/ 3 w 520"/>
                <a:gd name="T37" fmla="*/ 6 h 565"/>
                <a:gd name="T38" fmla="*/ 0 w 520"/>
                <a:gd name="T39" fmla="*/ 0 h 56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20"/>
                <a:gd name="T61" fmla="*/ 0 h 565"/>
                <a:gd name="T62" fmla="*/ 520 w 520"/>
                <a:gd name="T63" fmla="*/ 565 h 56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20" h="565">
                  <a:moveTo>
                    <a:pt x="0" y="19"/>
                  </a:moveTo>
                  <a:lnTo>
                    <a:pt x="63" y="0"/>
                  </a:lnTo>
                  <a:lnTo>
                    <a:pt x="376" y="54"/>
                  </a:lnTo>
                  <a:lnTo>
                    <a:pt x="446" y="28"/>
                  </a:lnTo>
                  <a:lnTo>
                    <a:pt x="520" y="42"/>
                  </a:lnTo>
                  <a:lnTo>
                    <a:pt x="457" y="81"/>
                  </a:lnTo>
                  <a:lnTo>
                    <a:pt x="434" y="54"/>
                  </a:lnTo>
                  <a:lnTo>
                    <a:pt x="359" y="72"/>
                  </a:lnTo>
                  <a:lnTo>
                    <a:pt x="359" y="230"/>
                  </a:lnTo>
                  <a:lnTo>
                    <a:pt x="319" y="233"/>
                  </a:lnTo>
                  <a:lnTo>
                    <a:pt x="319" y="356"/>
                  </a:lnTo>
                  <a:lnTo>
                    <a:pt x="319" y="537"/>
                  </a:lnTo>
                  <a:lnTo>
                    <a:pt x="286" y="565"/>
                  </a:lnTo>
                  <a:lnTo>
                    <a:pt x="236" y="565"/>
                  </a:lnTo>
                  <a:lnTo>
                    <a:pt x="210" y="525"/>
                  </a:lnTo>
                  <a:lnTo>
                    <a:pt x="188" y="547"/>
                  </a:lnTo>
                  <a:lnTo>
                    <a:pt x="137" y="486"/>
                  </a:lnTo>
                  <a:lnTo>
                    <a:pt x="113" y="288"/>
                  </a:lnTo>
                  <a:lnTo>
                    <a:pt x="113" y="264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0" name="Freeform 474">
              <a:extLst>
                <a:ext uri="{FF2B5EF4-FFF2-40B4-BE49-F238E27FC236}">
                  <a16:creationId xmlns:a16="http://schemas.microsoft.com/office/drawing/2014/main" id="{27FF3442-669C-48C2-85F9-0E2199B0EB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798" y="3169503"/>
              <a:ext cx="226039" cy="204206"/>
            </a:xfrm>
            <a:custGeom>
              <a:avLst/>
              <a:gdLst>
                <a:gd name="T0" fmla="*/ 0 w 322"/>
                <a:gd name="T1" fmla="*/ 7 h 310"/>
                <a:gd name="T2" fmla="*/ 4 w 322"/>
                <a:gd name="T3" fmla="*/ 0 h 310"/>
                <a:gd name="T4" fmla="*/ 7 w 322"/>
                <a:gd name="T5" fmla="*/ 0 h 310"/>
                <a:gd name="T6" fmla="*/ 7 w 322"/>
                <a:gd name="T7" fmla="*/ 1 h 310"/>
                <a:gd name="T8" fmla="*/ 7 w 322"/>
                <a:gd name="T9" fmla="*/ 2 h 310"/>
                <a:gd name="T10" fmla="*/ 5 w 322"/>
                <a:gd name="T11" fmla="*/ 2 h 310"/>
                <a:gd name="T12" fmla="*/ 5 w 322"/>
                <a:gd name="T13" fmla="*/ 5 h 310"/>
                <a:gd name="T14" fmla="*/ 3 w 322"/>
                <a:gd name="T15" fmla="*/ 5 h 310"/>
                <a:gd name="T16" fmla="*/ 4 w 322"/>
                <a:gd name="T17" fmla="*/ 7 h 310"/>
                <a:gd name="T18" fmla="*/ 0 w 322"/>
                <a:gd name="T19" fmla="*/ 7 h 3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310"/>
                <a:gd name="T32" fmla="*/ 322 w 322"/>
                <a:gd name="T33" fmla="*/ 310 h 3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310">
                  <a:moveTo>
                    <a:pt x="0" y="310"/>
                  </a:moveTo>
                  <a:lnTo>
                    <a:pt x="154" y="0"/>
                  </a:lnTo>
                  <a:lnTo>
                    <a:pt x="317" y="5"/>
                  </a:lnTo>
                  <a:lnTo>
                    <a:pt x="322" y="22"/>
                  </a:lnTo>
                  <a:lnTo>
                    <a:pt x="317" y="80"/>
                  </a:lnTo>
                  <a:lnTo>
                    <a:pt x="197" y="76"/>
                  </a:lnTo>
                  <a:lnTo>
                    <a:pt x="196" y="198"/>
                  </a:lnTo>
                  <a:lnTo>
                    <a:pt x="152" y="221"/>
                  </a:lnTo>
                  <a:lnTo>
                    <a:pt x="156" y="292"/>
                  </a:lnTo>
                  <a:lnTo>
                    <a:pt x="0" y="31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1" name="Freeform 475">
              <a:extLst>
                <a:ext uri="{FF2B5EF4-FFF2-40B4-BE49-F238E27FC236}">
                  <a16:creationId xmlns:a16="http://schemas.microsoft.com/office/drawing/2014/main" id="{21D116C5-D27F-4A7A-913C-3FF5366C2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541" y="3313375"/>
              <a:ext cx="442249" cy="577808"/>
            </a:xfrm>
            <a:custGeom>
              <a:avLst/>
              <a:gdLst>
                <a:gd name="T0" fmla="*/ 0 w 634"/>
                <a:gd name="T1" fmla="*/ 11 h 874"/>
                <a:gd name="T2" fmla="*/ 1 w 634"/>
                <a:gd name="T3" fmla="*/ 13 h 874"/>
                <a:gd name="T4" fmla="*/ 1 w 634"/>
                <a:gd name="T5" fmla="*/ 15 h 874"/>
                <a:gd name="T6" fmla="*/ 3 w 634"/>
                <a:gd name="T7" fmla="*/ 16 h 874"/>
                <a:gd name="T8" fmla="*/ 5 w 634"/>
                <a:gd name="T9" fmla="*/ 19 h 874"/>
                <a:gd name="T10" fmla="*/ 8 w 634"/>
                <a:gd name="T11" fmla="*/ 20 h 874"/>
                <a:gd name="T12" fmla="*/ 11 w 634"/>
                <a:gd name="T13" fmla="*/ 20 h 874"/>
                <a:gd name="T14" fmla="*/ 12 w 634"/>
                <a:gd name="T15" fmla="*/ 19 h 874"/>
                <a:gd name="T16" fmla="*/ 11 w 634"/>
                <a:gd name="T17" fmla="*/ 17 h 874"/>
                <a:gd name="T18" fmla="*/ 10 w 634"/>
                <a:gd name="T19" fmla="*/ 16 h 874"/>
                <a:gd name="T20" fmla="*/ 11 w 634"/>
                <a:gd name="T21" fmla="*/ 15 h 874"/>
                <a:gd name="T22" fmla="*/ 11 w 634"/>
                <a:gd name="T23" fmla="*/ 13 h 874"/>
                <a:gd name="T24" fmla="*/ 12 w 634"/>
                <a:gd name="T25" fmla="*/ 11 h 874"/>
                <a:gd name="T26" fmla="*/ 13 w 634"/>
                <a:gd name="T27" fmla="*/ 6 h 874"/>
                <a:gd name="T28" fmla="*/ 14 w 634"/>
                <a:gd name="T29" fmla="*/ 5 h 874"/>
                <a:gd name="T30" fmla="*/ 13 w 634"/>
                <a:gd name="T31" fmla="*/ 5 h 874"/>
                <a:gd name="T32" fmla="*/ 13 w 634"/>
                <a:gd name="T33" fmla="*/ 1 h 874"/>
                <a:gd name="T34" fmla="*/ 12 w 634"/>
                <a:gd name="T35" fmla="*/ 0 h 874"/>
                <a:gd name="T36" fmla="*/ 11 w 634"/>
                <a:gd name="T37" fmla="*/ 1 h 874"/>
                <a:gd name="T38" fmla="*/ 3 w 634"/>
                <a:gd name="T39" fmla="*/ 1 h 874"/>
                <a:gd name="T40" fmla="*/ 3 w 634"/>
                <a:gd name="T41" fmla="*/ 3 h 874"/>
                <a:gd name="T42" fmla="*/ 2 w 634"/>
                <a:gd name="T43" fmla="*/ 3 h 874"/>
                <a:gd name="T44" fmla="*/ 2 w 634"/>
                <a:gd name="T45" fmla="*/ 4 h 874"/>
                <a:gd name="T46" fmla="*/ 2 w 634"/>
                <a:gd name="T47" fmla="*/ 8 h 874"/>
                <a:gd name="T48" fmla="*/ 1 w 634"/>
                <a:gd name="T49" fmla="*/ 8 h 874"/>
                <a:gd name="T50" fmla="*/ 0 w 634"/>
                <a:gd name="T51" fmla="*/ 11 h 87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34"/>
                <a:gd name="T79" fmla="*/ 0 h 874"/>
                <a:gd name="T80" fmla="*/ 634 w 634"/>
                <a:gd name="T81" fmla="*/ 874 h 87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34" h="874">
                  <a:moveTo>
                    <a:pt x="0" y="460"/>
                  </a:moveTo>
                  <a:lnTo>
                    <a:pt x="30" y="549"/>
                  </a:lnTo>
                  <a:lnTo>
                    <a:pt x="59" y="644"/>
                  </a:lnTo>
                  <a:lnTo>
                    <a:pt x="124" y="679"/>
                  </a:lnTo>
                  <a:lnTo>
                    <a:pt x="216" y="807"/>
                  </a:lnTo>
                  <a:lnTo>
                    <a:pt x="344" y="874"/>
                  </a:lnTo>
                  <a:lnTo>
                    <a:pt x="460" y="857"/>
                  </a:lnTo>
                  <a:lnTo>
                    <a:pt x="532" y="832"/>
                  </a:lnTo>
                  <a:lnTo>
                    <a:pt x="488" y="740"/>
                  </a:lnTo>
                  <a:lnTo>
                    <a:pt x="423" y="684"/>
                  </a:lnTo>
                  <a:lnTo>
                    <a:pt x="466" y="652"/>
                  </a:lnTo>
                  <a:lnTo>
                    <a:pt x="474" y="572"/>
                  </a:lnTo>
                  <a:lnTo>
                    <a:pt x="544" y="462"/>
                  </a:lnTo>
                  <a:lnTo>
                    <a:pt x="575" y="273"/>
                  </a:lnTo>
                  <a:lnTo>
                    <a:pt x="634" y="230"/>
                  </a:lnTo>
                  <a:lnTo>
                    <a:pt x="587" y="192"/>
                  </a:lnTo>
                  <a:lnTo>
                    <a:pt x="570" y="50"/>
                  </a:lnTo>
                  <a:lnTo>
                    <a:pt x="521" y="0"/>
                  </a:lnTo>
                  <a:lnTo>
                    <a:pt x="460" y="59"/>
                  </a:lnTo>
                  <a:lnTo>
                    <a:pt x="116" y="49"/>
                  </a:lnTo>
                  <a:lnTo>
                    <a:pt x="116" y="138"/>
                  </a:lnTo>
                  <a:lnTo>
                    <a:pt x="83" y="139"/>
                  </a:lnTo>
                  <a:lnTo>
                    <a:pt x="83" y="166"/>
                  </a:lnTo>
                  <a:lnTo>
                    <a:pt x="82" y="334"/>
                  </a:lnTo>
                  <a:lnTo>
                    <a:pt x="42" y="343"/>
                  </a:lnTo>
                  <a:lnTo>
                    <a:pt x="0" y="46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2" name="Freeform 476">
              <a:extLst>
                <a:ext uri="{FF2B5EF4-FFF2-40B4-BE49-F238E27FC236}">
                  <a16:creationId xmlns:a16="http://schemas.microsoft.com/office/drawing/2014/main" id="{7BA568AD-D5DA-46DE-A376-95D6E92DC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6407" y="4761377"/>
              <a:ext cx="34397" cy="46411"/>
            </a:xfrm>
            <a:custGeom>
              <a:avLst/>
              <a:gdLst>
                <a:gd name="T0" fmla="*/ 0 w 46"/>
                <a:gd name="T1" fmla="*/ 1 h 72"/>
                <a:gd name="T2" fmla="*/ 1 w 46"/>
                <a:gd name="T3" fmla="*/ 2 h 72"/>
                <a:gd name="T4" fmla="*/ 1 w 46"/>
                <a:gd name="T5" fmla="*/ 1 h 72"/>
                <a:gd name="T6" fmla="*/ 1 w 46"/>
                <a:gd name="T7" fmla="*/ 0 h 72"/>
                <a:gd name="T8" fmla="*/ 0 w 46"/>
                <a:gd name="T9" fmla="*/ 1 h 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"/>
                <a:gd name="T16" fmla="*/ 0 h 72"/>
                <a:gd name="T17" fmla="*/ 46 w 46"/>
                <a:gd name="T18" fmla="*/ 72 h 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" h="72">
                  <a:moveTo>
                    <a:pt x="0" y="40"/>
                  </a:moveTo>
                  <a:lnTo>
                    <a:pt x="25" y="72"/>
                  </a:lnTo>
                  <a:lnTo>
                    <a:pt x="46" y="46"/>
                  </a:lnTo>
                  <a:lnTo>
                    <a:pt x="42" y="0"/>
                  </a:lnTo>
                  <a:lnTo>
                    <a:pt x="0" y="4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3" name="Freeform 477">
              <a:extLst>
                <a:ext uri="{FF2B5EF4-FFF2-40B4-BE49-F238E27FC236}">
                  <a16:creationId xmlns:a16="http://schemas.microsoft.com/office/drawing/2014/main" id="{18F58A40-E457-4E7B-92CD-501DFD686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924" y="4023454"/>
              <a:ext cx="289918" cy="315590"/>
            </a:xfrm>
            <a:custGeom>
              <a:avLst/>
              <a:gdLst>
                <a:gd name="T0" fmla="*/ 0 w 409"/>
                <a:gd name="T1" fmla="*/ 3 h 475"/>
                <a:gd name="T2" fmla="*/ 0 w 409"/>
                <a:gd name="T3" fmla="*/ 6 h 475"/>
                <a:gd name="T4" fmla="*/ 1 w 409"/>
                <a:gd name="T5" fmla="*/ 8 h 475"/>
                <a:gd name="T6" fmla="*/ 3 w 409"/>
                <a:gd name="T7" fmla="*/ 9 h 475"/>
                <a:gd name="T8" fmla="*/ 4 w 409"/>
                <a:gd name="T9" fmla="*/ 9 h 475"/>
                <a:gd name="T10" fmla="*/ 5 w 409"/>
                <a:gd name="T11" fmla="*/ 11 h 475"/>
                <a:gd name="T12" fmla="*/ 8 w 409"/>
                <a:gd name="T13" fmla="*/ 11 h 475"/>
                <a:gd name="T14" fmla="*/ 10 w 409"/>
                <a:gd name="T15" fmla="*/ 10 h 475"/>
                <a:gd name="T16" fmla="*/ 8 w 409"/>
                <a:gd name="T17" fmla="*/ 5 h 475"/>
                <a:gd name="T18" fmla="*/ 9 w 409"/>
                <a:gd name="T19" fmla="*/ 4 h 475"/>
                <a:gd name="T20" fmla="*/ 4 w 409"/>
                <a:gd name="T21" fmla="*/ 0 h 475"/>
                <a:gd name="T22" fmla="*/ 3 w 409"/>
                <a:gd name="T23" fmla="*/ 2 h 475"/>
                <a:gd name="T24" fmla="*/ 2 w 409"/>
                <a:gd name="T25" fmla="*/ 1 h 475"/>
                <a:gd name="T26" fmla="*/ 2 w 409"/>
                <a:gd name="T27" fmla="*/ 2 h 475"/>
                <a:gd name="T28" fmla="*/ 2 w 409"/>
                <a:gd name="T29" fmla="*/ 0 h 475"/>
                <a:gd name="T30" fmla="*/ 1 w 409"/>
                <a:gd name="T31" fmla="*/ 0 h 475"/>
                <a:gd name="T32" fmla="*/ 1 w 409"/>
                <a:gd name="T33" fmla="*/ 1 h 475"/>
                <a:gd name="T34" fmla="*/ 1 w 409"/>
                <a:gd name="T35" fmla="*/ 2 h 475"/>
                <a:gd name="T36" fmla="*/ 0 w 409"/>
                <a:gd name="T37" fmla="*/ 3 h 47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09"/>
                <a:gd name="T58" fmla="*/ 0 h 475"/>
                <a:gd name="T59" fmla="*/ 409 w 409"/>
                <a:gd name="T60" fmla="*/ 475 h 47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09" h="475">
                  <a:moveTo>
                    <a:pt x="0" y="150"/>
                  </a:moveTo>
                  <a:lnTo>
                    <a:pt x="3" y="242"/>
                  </a:lnTo>
                  <a:lnTo>
                    <a:pt x="52" y="334"/>
                  </a:lnTo>
                  <a:lnTo>
                    <a:pt x="124" y="375"/>
                  </a:lnTo>
                  <a:lnTo>
                    <a:pt x="160" y="384"/>
                  </a:lnTo>
                  <a:lnTo>
                    <a:pt x="199" y="475"/>
                  </a:lnTo>
                  <a:lnTo>
                    <a:pt x="353" y="462"/>
                  </a:lnTo>
                  <a:lnTo>
                    <a:pt x="409" y="423"/>
                  </a:lnTo>
                  <a:lnTo>
                    <a:pt x="351" y="237"/>
                  </a:lnTo>
                  <a:lnTo>
                    <a:pt x="367" y="165"/>
                  </a:lnTo>
                  <a:lnTo>
                    <a:pt x="175" y="0"/>
                  </a:lnTo>
                  <a:lnTo>
                    <a:pt x="118" y="84"/>
                  </a:lnTo>
                  <a:lnTo>
                    <a:pt x="98" y="61"/>
                  </a:lnTo>
                  <a:lnTo>
                    <a:pt x="84" y="80"/>
                  </a:lnTo>
                  <a:lnTo>
                    <a:pt x="82" y="0"/>
                  </a:lnTo>
                  <a:lnTo>
                    <a:pt x="29" y="5"/>
                  </a:lnTo>
                  <a:lnTo>
                    <a:pt x="39" y="62"/>
                  </a:lnTo>
                  <a:lnTo>
                    <a:pt x="42" y="97"/>
                  </a:lnTo>
                  <a:lnTo>
                    <a:pt x="0" y="15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4" name="Freeform 478">
              <a:extLst>
                <a:ext uri="{FF2B5EF4-FFF2-40B4-BE49-F238E27FC236}">
                  <a16:creationId xmlns:a16="http://schemas.microsoft.com/office/drawing/2014/main" id="{6C5B3C33-6E38-4391-B51D-90A007EA34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8419" y="3670735"/>
              <a:ext cx="58966" cy="150834"/>
            </a:xfrm>
            <a:custGeom>
              <a:avLst/>
              <a:gdLst>
                <a:gd name="T0" fmla="*/ 0 w 82"/>
                <a:gd name="T1" fmla="*/ 0 h 227"/>
                <a:gd name="T2" fmla="*/ 1 w 82"/>
                <a:gd name="T3" fmla="*/ 0 h 227"/>
                <a:gd name="T4" fmla="*/ 2 w 82"/>
                <a:gd name="T5" fmla="*/ 5 h 227"/>
                <a:gd name="T6" fmla="*/ 1 w 82"/>
                <a:gd name="T7" fmla="*/ 5 h 227"/>
                <a:gd name="T8" fmla="*/ 0 w 82"/>
                <a:gd name="T9" fmla="*/ 0 h 2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227"/>
                <a:gd name="T17" fmla="*/ 82 w 82"/>
                <a:gd name="T18" fmla="*/ 227 h 2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227">
                  <a:moveTo>
                    <a:pt x="0" y="0"/>
                  </a:moveTo>
                  <a:lnTo>
                    <a:pt x="41" y="10"/>
                  </a:lnTo>
                  <a:lnTo>
                    <a:pt x="82" y="219"/>
                  </a:lnTo>
                  <a:lnTo>
                    <a:pt x="53" y="22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5" name="Freeform 479">
              <a:extLst>
                <a:ext uri="{FF2B5EF4-FFF2-40B4-BE49-F238E27FC236}">
                  <a16:creationId xmlns:a16="http://schemas.microsoft.com/office/drawing/2014/main" id="{ACA51288-B15D-4F45-B499-B637A0396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9382" y="3879582"/>
              <a:ext cx="140045" cy="155475"/>
            </a:xfrm>
            <a:custGeom>
              <a:avLst/>
              <a:gdLst>
                <a:gd name="T0" fmla="*/ 0 w 198"/>
                <a:gd name="T1" fmla="*/ 5 h 234"/>
                <a:gd name="T2" fmla="*/ 1 w 198"/>
                <a:gd name="T3" fmla="*/ 5 h 234"/>
                <a:gd name="T4" fmla="*/ 2 w 198"/>
                <a:gd name="T5" fmla="*/ 5 h 234"/>
                <a:gd name="T6" fmla="*/ 2 w 198"/>
                <a:gd name="T7" fmla="*/ 4 h 234"/>
                <a:gd name="T8" fmla="*/ 4 w 198"/>
                <a:gd name="T9" fmla="*/ 4 h 234"/>
                <a:gd name="T10" fmla="*/ 5 w 198"/>
                <a:gd name="T11" fmla="*/ 2 h 234"/>
                <a:gd name="T12" fmla="*/ 4 w 198"/>
                <a:gd name="T13" fmla="*/ 0 h 234"/>
                <a:gd name="T14" fmla="*/ 1 w 198"/>
                <a:gd name="T15" fmla="*/ 0 h 234"/>
                <a:gd name="T16" fmla="*/ 1 w 198"/>
                <a:gd name="T17" fmla="*/ 2 h 234"/>
                <a:gd name="T18" fmla="*/ 1 w 198"/>
                <a:gd name="T19" fmla="*/ 3 h 234"/>
                <a:gd name="T20" fmla="*/ 0 w 198"/>
                <a:gd name="T21" fmla="*/ 5 h 2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8"/>
                <a:gd name="T34" fmla="*/ 0 h 234"/>
                <a:gd name="T35" fmla="*/ 198 w 198"/>
                <a:gd name="T36" fmla="*/ 234 h 23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8" h="234">
                  <a:moveTo>
                    <a:pt x="0" y="234"/>
                  </a:moveTo>
                  <a:lnTo>
                    <a:pt x="27" y="222"/>
                  </a:lnTo>
                  <a:lnTo>
                    <a:pt x="80" y="217"/>
                  </a:lnTo>
                  <a:lnTo>
                    <a:pt x="82" y="186"/>
                  </a:lnTo>
                  <a:lnTo>
                    <a:pt x="159" y="165"/>
                  </a:lnTo>
                  <a:lnTo>
                    <a:pt x="198" y="87"/>
                  </a:lnTo>
                  <a:lnTo>
                    <a:pt x="159" y="0"/>
                  </a:lnTo>
                  <a:lnTo>
                    <a:pt x="43" y="17"/>
                  </a:lnTo>
                  <a:lnTo>
                    <a:pt x="56" y="82"/>
                  </a:lnTo>
                  <a:lnTo>
                    <a:pt x="29" y="124"/>
                  </a:lnTo>
                  <a:lnTo>
                    <a:pt x="0" y="23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6" name="Freeform 480">
              <a:extLst>
                <a:ext uri="{FF2B5EF4-FFF2-40B4-BE49-F238E27FC236}">
                  <a16:creationId xmlns:a16="http://schemas.microsoft.com/office/drawing/2014/main" id="{B579796E-98FC-4BF5-8DA4-7CB2B3B5D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335" y="3044195"/>
              <a:ext cx="299746" cy="308629"/>
            </a:xfrm>
            <a:custGeom>
              <a:avLst/>
              <a:gdLst>
                <a:gd name="T0" fmla="*/ 0 w 429"/>
                <a:gd name="T1" fmla="*/ 2 h 464"/>
                <a:gd name="T2" fmla="*/ 0 w 429"/>
                <a:gd name="T3" fmla="*/ 11 h 464"/>
                <a:gd name="T4" fmla="*/ 8 w 429"/>
                <a:gd name="T5" fmla="*/ 11 h 464"/>
                <a:gd name="T6" fmla="*/ 10 w 429"/>
                <a:gd name="T7" fmla="*/ 9 h 464"/>
                <a:gd name="T8" fmla="*/ 10 w 429"/>
                <a:gd name="T9" fmla="*/ 9 h 464"/>
                <a:gd name="T10" fmla="*/ 7 w 429"/>
                <a:gd name="T11" fmla="*/ 2 h 464"/>
                <a:gd name="T12" fmla="*/ 8 w 429"/>
                <a:gd name="T13" fmla="*/ 4 h 464"/>
                <a:gd name="T14" fmla="*/ 9 w 429"/>
                <a:gd name="T15" fmla="*/ 3 h 464"/>
                <a:gd name="T16" fmla="*/ 8 w 429"/>
                <a:gd name="T17" fmla="*/ 0 h 464"/>
                <a:gd name="T18" fmla="*/ 7 w 429"/>
                <a:gd name="T19" fmla="*/ 1 h 464"/>
                <a:gd name="T20" fmla="*/ 7 w 429"/>
                <a:gd name="T21" fmla="*/ 0 h 464"/>
                <a:gd name="T22" fmla="*/ 5 w 429"/>
                <a:gd name="T23" fmla="*/ 0 h 464"/>
                <a:gd name="T24" fmla="*/ 4 w 429"/>
                <a:gd name="T25" fmla="*/ 1 h 464"/>
                <a:gd name="T26" fmla="*/ 0 w 429"/>
                <a:gd name="T27" fmla="*/ 0 h 464"/>
                <a:gd name="T28" fmla="*/ 0 w 429"/>
                <a:gd name="T29" fmla="*/ 2 h 46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29"/>
                <a:gd name="T46" fmla="*/ 0 h 464"/>
                <a:gd name="T47" fmla="*/ 429 w 429"/>
                <a:gd name="T48" fmla="*/ 464 h 46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29" h="464">
                  <a:moveTo>
                    <a:pt x="0" y="75"/>
                  </a:moveTo>
                  <a:lnTo>
                    <a:pt x="17" y="454"/>
                  </a:lnTo>
                  <a:lnTo>
                    <a:pt x="361" y="464"/>
                  </a:lnTo>
                  <a:lnTo>
                    <a:pt x="422" y="405"/>
                  </a:lnTo>
                  <a:lnTo>
                    <a:pt x="429" y="364"/>
                  </a:lnTo>
                  <a:lnTo>
                    <a:pt x="298" y="98"/>
                  </a:lnTo>
                  <a:lnTo>
                    <a:pt x="361" y="183"/>
                  </a:lnTo>
                  <a:lnTo>
                    <a:pt x="392" y="110"/>
                  </a:lnTo>
                  <a:lnTo>
                    <a:pt x="361" y="17"/>
                  </a:lnTo>
                  <a:lnTo>
                    <a:pt x="284" y="30"/>
                  </a:lnTo>
                  <a:lnTo>
                    <a:pt x="282" y="4"/>
                  </a:lnTo>
                  <a:lnTo>
                    <a:pt x="239" y="4"/>
                  </a:lnTo>
                  <a:lnTo>
                    <a:pt x="166" y="40"/>
                  </a:lnTo>
                  <a:lnTo>
                    <a:pt x="17" y="0"/>
                  </a:lnTo>
                  <a:lnTo>
                    <a:pt x="0" y="7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7" name="Freeform 481">
              <a:extLst>
                <a:ext uri="{FF2B5EF4-FFF2-40B4-BE49-F238E27FC236}">
                  <a16:creationId xmlns:a16="http://schemas.microsoft.com/office/drawing/2014/main" id="{3CA54571-87AA-45A9-98FD-9CC357902C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3287" y="3557030"/>
              <a:ext cx="199013" cy="160115"/>
            </a:xfrm>
            <a:custGeom>
              <a:avLst/>
              <a:gdLst>
                <a:gd name="T0" fmla="*/ 0 w 285"/>
                <a:gd name="T1" fmla="*/ 5 h 242"/>
                <a:gd name="T2" fmla="*/ 1 w 285"/>
                <a:gd name="T3" fmla="*/ 5 h 242"/>
                <a:gd name="T4" fmla="*/ 2 w 285"/>
                <a:gd name="T5" fmla="*/ 6 h 242"/>
                <a:gd name="T6" fmla="*/ 2 w 285"/>
                <a:gd name="T7" fmla="*/ 4 h 242"/>
                <a:gd name="T8" fmla="*/ 5 w 285"/>
                <a:gd name="T9" fmla="*/ 4 h 242"/>
                <a:gd name="T10" fmla="*/ 5 w 285"/>
                <a:gd name="T11" fmla="*/ 4 h 242"/>
                <a:gd name="T12" fmla="*/ 7 w 285"/>
                <a:gd name="T13" fmla="*/ 3 h 242"/>
                <a:gd name="T14" fmla="*/ 5 w 285"/>
                <a:gd name="T15" fmla="*/ 1 h 242"/>
                <a:gd name="T16" fmla="*/ 5 w 285"/>
                <a:gd name="T17" fmla="*/ 0 h 242"/>
                <a:gd name="T18" fmla="*/ 1 w 285"/>
                <a:gd name="T19" fmla="*/ 2 h 242"/>
                <a:gd name="T20" fmla="*/ 0 w 285"/>
                <a:gd name="T21" fmla="*/ 5 h 24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85"/>
                <a:gd name="T34" fmla="*/ 0 h 242"/>
                <a:gd name="T35" fmla="*/ 285 w 285"/>
                <a:gd name="T36" fmla="*/ 242 h 24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85" h="242">
                  <a:moveTo>
                    <a:pt x="0" y="207"/>
                  </a:moveTo>
                  <a:lnTo>
                    <a:pt x="23" y="233"/>
                  </a:lnTo>
                  <a:lnTo>
                    <a:pt x="102" y="242"/>
                  </a:lnTo>
                  <a:lnTo>
                    <a:pt x="92" y="181"/>
                  </a:lnTo>
                  <a:lnTo>
                    <a:pt x="192" y="171"/>
                  </a:lnTo>
                  <a:lnTo>
                    <a:pt x="233" y="181"/>
                  </a:lnTo>
                  <a:lnTo>
                    <a:pt x="285" y="135"/>
                  </a:lnTo>
                  <a:lnTo>
                    <a:pt x="214" y="42"/>
                  </a:lnTo>
                  <a:lnTo>
                    <a:pt x="206" y="0"/>
                  </a:lnTo>
                  <a:lnTo>
                    <a:pt x="49" y="79"/>
                  </a:lnTo>
                  <a:lnTo>
                    <a:pt x="0" y="20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8" name="Freeform 482">
              <a:extLst>
                <a:ext uri="{FF2B5EF4-FFF2-40B4-BE49-F238E27FC236}">
                  <a16:creationId xmlns:a16="http://schemas.microsoft.com/office/drawing/2014/main" id="{CA886882-E275-4625-AC87-D5ADC3BEA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541" y="4234621"/>
              <a:ext cx="314489" cy="285424"/>
            </a:xfrm>
            <a:custGeom>
              <a:avLst/>
              <a:gdLst>
                <a:gd name="T0" fmla="*/ 0 w 450"/>
                <a:gd name="T1" fmla="*/ 5 h 434"/>
                <a:gd name="T2" fmla="*/ 0 w 450"/>
                <a:gd name="T3" fmla="*/ 9 h 434"/>
                <a:gd name="T4" fmla="*/ 1 w 450"/>
                <a:gd name="T5" fmla="*/ 10 h 434"/>
                <a:gd name="T6" fmla="*/ 3 w 450"/>
                <a:gd name="T7" fmla="*/ 10 h 434"/>
                <a:gd name="T8" fmla="*/ 4 w 450"/>
                <a:gd name="T9" fmla="*/ 10 h 434"/>
                <a:gd name="T10" fmla="*/ 6 w 450"/>
                <a:gd name="T11" fmla="*/ 9 h 434"/>
                <a:gd name="T12" fmla="*/ 6 w 450"/>
                <a:gd name="T13" fmla="*/ 8 h 434"/>
                <a:gd name="T14" fmla="*/ 7 w 450"/>
                <a:gd name="T15" fmla="*/ 8 h 434"/>
                <a:gd name="T16" fmla="*/ 7 w 450"/>
                <a:gd name="T17" fmla="*/ 7 h 434"/>
                <a:gd name="T18" fmla="*/ 10 w 450"/>
                <a:gd name="T19" fmla="*/ 6 h 434"/>
                <a:gd name="T20" fmla="*/ 9 w 450"/>
                <a:gd name="T21" fmla="*/ 6 h 434"/>
                <a:gd name="T22" fmla="*/ 10 w 450"/>
                <a:gd name="T23" fmla="*/ 3 h 434"/>
                <a:gd name="T24" fmla="*/ 10 w 450"/>
                <a:gd name="T25" fmla="*/ 1 h 434"/>
                <a:gd name="T26" fmla="*/ 8 w 450"/>
                <a:gd name="T27" fmla="*/ 0 h 434"/>
                <a:gd name="T28" fmla="*/ 8 w 450"/>
                <a:gd name="T29" fmla="*/ 0 h 434"/>
                <a:gd name="T30" fmla="*/ 6 w 450"/>
                <a:gd name="T31" fmla="*/ 1 h 434"/>
                <a:gd name="T32" fmla="*/ 6 w 450"/>
                <a:gd name="T33" fmla="*/ 3 h 434"/>
                <a:gd name="T34" fmla="*/ 7 w 450"/>
                <a:gd name="T35" fmla="*/ 4 h 434"/>
                <a:gd name="T36" fmla="*/ 7 w 450"/>
                <a:gd name="T37" fmla="*/ 5 h 434"/>
                <a:gd name="T38" fmla="*/ 2 w 450"/>
                <a:gd name="T39" fmla="*/ 3 h 434"/>
                <a:gd name="T40" fmla="*/ 2 w 450"/>
                <a:gd name="T41" fmla="*/ 5 h 434"/>
                <a:gd name="T42" fmla="*/ 0 w 450"/>
                <a:gd name="T43" fmla="*/ 5 h 4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50"/>
                <a:gd name="T67" fmla="*/ 0 h 434"/>
                <a:gd name="T68" fmla="*/ 450 w 450"/>
                <a:gd name="T69" fmla="*/ 434 h 43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50" h="434">
                  <a:moveTo>
                    <a:pt x="0" y="212"/>
                  </a:moveTo>
                  <a:lnTo>
                    <a:pt x="0" y="379"/>
                  </a:lnTo>
                  <a:lnTo>
                    <a:pt x="47" y="419"/>
                  </a:lnTo>
                  <a:lnTo>
                    <a:pt x="121" y="433"/>
                  </a:lnTo>
                  <a:lnTo>
                    <a:pt x="187" y="434"/>
                  </a:lnTo>
                  <a:lnTo>
                    <a:pt x="254" y="375"/>
                  </a:lnTo>
                  <a:lnTo>
                    <a:pt x="256" y="348"/>
                  </a:lnTo>
                  <a:lnTo>
                    <a:pt x="317" y="334"/>
                  </a:lnTo>
                  <a:lnTo>
                    <a:pt x="309" y="310"/>
                  </a:lnTo>
                  <a:lnTo>
                    <a:pt x="428" y="265"/>
                  </a:lnTo>
                  <a:lnTo>
                    <a:pt x="412" y="245"/>
                  </a:lnTo>
                  <a:lnTo>
                    <a:pt x="450" y="114"/>
                  </a:lnTo>
                  <a:lnTo>
                    <a:pt x="422" y="56"/>
                  </a:lnTo>
                  <a:lnTo>
                    <a:pt x="350" y="15"/>
                  </a:lnTo>
                  <a:lnTo>
                    <a:pt x="329" y="0"/>
                  </a:lnTo>
                  <a:lnTo>
                    <a:pt x="260" y="42"/>
                  </a:lnTo>
                  <a:lnTo>
                    <a:pt x="254" y="156"/>
                  </a:lnTo>
                  <a:lnTo>
                    <a:pt x="298" y="177"/>
                  </a:lnTo>
                  <a:lnTo>
                    <a:pt x="300" y="225"/>
                  </a:lnTo>
                  <a:lnTo>
                    <a:pt x="81" y="122"/>
                  </a:lnTo>
                  <a:lnTo>
                    <a:pt x="86" y="212"/>
                  </a:lnTo>
                  <a:lnTo>
                    <a:pt x="0" y="21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9" name="Freeform 483">
              <a:extLst>
                <a:ext uri="{FF2B5EF4-FFF2-40B4-BE49-F238E27FC236}">
                  <a16:creationId xmlns:a16="http://schemas.microsoft.com/office/drawing/2014/main" id="{A27F965D-F1A8-4F82-84FA-291459C17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3125" y="4652313"/>
              <a:ext cx="437336" cy="385206"/>
            </a:xfrm>
            <a:custGeom>
              <a:avLst/>
              <a:gdLst>
                <a:gd name="T0" fmla="*/ 0 w 624"/>
                <a:gd name="T1" fmla="*/ 7 h 583"/>
                <a:gd name="T2" fmla="*/ 1 w 624"/>
                <a:gd name="T3" fmla="*/ 7 h 583"/>
                <a:gd name="T4" fmla="*/ 1 w 624"/>
                <a:gd name="T5" fmla="*/ 7 h 583"/>
                <a:gd name="T6" fmla="*/ 2 w 624"/>
                <a:gd name="T7" fmla="*/ 7 h 583"/>
                <a:gd name="T8" fmla="*/ 3 w 624"/>
                <a:gd name="T9" fmla="*/ 7 h 583"/>
                <a:gd name="T10" fmla="*/ 3 w 624"/>
                <a:gd name="T11" fmla="*/ 3 h 583"/>
                <a:gd name="T12" fmla="*/ 4 w 624"/>
                <a:gd name="T13" fmla="*/ 4 h 583"/>
                <a:gd name="T14" fmla="*/ 4 w 624"/>
                <a:gd name="T15" fmla="*/ 5 h 583"/>
                <a:gd name="T16" fmla="*/ 5 w 624"/>
                <a:gd name="T17" fmla="*/ 5 h 583"/>
                <a:gd name="T18" fmla="*/ 6 w 624"/>
                <a:gd name="T19" fmla="*/ 4 h 583"/>
                <a:gd name="T20" fmla="*/ 8 w 624"/>
                <a:gd name="T21" fmla="*/ 4 h 583"/>
                <a:gd name="T22" fmla="*/ 11 w 624"/>
                <a:gd name="T23" fmla="*/ 0 h 583"/>
                <a:gd name="T24" fmla="*/ 13 w 624"/>
                <a:gd name="T25" fmla="*/ 1 h 583"/>
                <a:gd name="T26" fmla="*/ 14 w 624"/>
                <a:gd name="T27" fmla="*/ 4 h 583"/>
                <a:gd name="T28" fmla="*/ 13 w 624"/>
                <a:gd name="T29" fmla="*/ 5 h 583"/>
                <a:gd name="T30" fmla="*/ 13 w 624"/>
                <a:gd name="T31" fmla="*/ 5 h 583"/>
                <a:gd name="T32" fmla="*/ 14 w 624"/>
                <a:gd name="T33" fmla="*/ 5 h 583"/>
                <a:gd name="T34" fmla="*/ 15 w 624"/>
                <a:gd name="T35" fmla="*/ 5 h 583"/>
                <a:gd name="T36" fmla="*/ 14 w 624"/>
                <a:gd name="T37" fmla="*/ 7 h 583"/>
                <a:gd name="T38" fmla="*/ 12 w 624"/>
                <a:gd name="T39" fmla="*/ 10 h 583"/>
                <a:gd name="T40" fmla="*/ 9 w 624"/>
                <a:gd name="T41" fmla="*/ 13 h 583"/>
                <a:gd name="T42" fmla="*/ 7 w 624"/>
                <a:gd name="T43" fmla="*/ 13 h 583"/>
                <a:gd name="T44" fmla="*/ 2 w 624"/>
                <a:gd name="T45" fmla="*/ 13 h 583"/>
                <a:gd name="T46" fmla="*/ 1 w 624"/>
                <a:gd name="T47" fmla="*/ 12 h 583"/>
                <a:gd name="T48" fmla="*/ 1 w 624"/>
                <a:gd name="T49" fmla="*/ 11 h 583"/>
                <a:gd name="T50" fmla="*/ 0 w 624"/>
                <a:gd name="T51" fmla="*/ 7 h 58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24"/>
                <a:gd name="T79" fmla="*/ 0 h 583"/>
                <a:gd name="T80" fmla="*/ 624 w 624"/>
                <a:gd name="T81" fmla="*/ 583 h 58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24" h="583">
                  <a:moveTo>
                    <a:pt x="0" y="308"/>
                  </a:moveTo>
                  <a:lnTo>
                    <a:pt x="22" y="286"/>
                  </a:lnTo>
                  <a:lnTo>
                    <a:pt x="48" y="326"/>
                  </a:lnTo>
                  <a:lnTo>
                    <a:pt x="98" y="326"/>
                  </a:lnTo>
                  <a:lnTo>
                    <a:pt x="131" y="298"/>
                  </a:lnTo>
                  <a:lnTo>
                    <a:pt x="131" y="117"/>
                  </a:lnTo>
                  <a:lnTo>
                    <a:pt x="165" y="163"/>
                  </a:lnTo>
                  <a:lnTo>
                    <a:pt x="163" y="213"/>
                  </a:lnTo>
                  <a:lnTo>
                    <a:pt x="217" y="211"/>
                  </a:lnTo>
                  <a:lnTo>
                    <a:pt x="262" y="156"/>
                  </a:lnTo>
                  <a:lnTo>
                    <a:pt x="347" y="156"/>
                  </a:lnTo>
                  <a:lnTo>
                    <a:pt x="489" y="0"/>
                  </a:lnTo>
                  <a:lnTo>
                    <a:pt x="577" y="23"/>
                  </a:lnTo>
                  <a:lnTo>
                    <a:pt x="593" y="167"/>
                  </a:lnTo>
                  <a:lnTo>
                    <a:pt x="551" y="207"/>
                  </a:lnTo>
                  <a:lnTo>
                    <a:pt x="576" y="239"/>
                  </a:lnTo>
                  <a:lnTo>
                    <a:pt x="597" y="213"/>
                  </a:lnTo>
                  <a:lnTo>
                    <a:pt x="624" y="213"/>
                  </a:lnTo>
                  <a:lnTo>
                    <a:pt x="608" y="298"/>
                  </a:lnTo>
                  <a:lnTo>
                    <a:pt x="521" y="429"/>
                  </a:lnTo>
                  <a:lnTo>
                    <a:pt x="404" y="543"/>
                  </a:lnTo>
                  <a:lnTo>
                    <a:pt x="319" y="581"/>
                  </a:lnTo>
                  <a:lnTo>
                    <a:pt x="75" y="583"/>
                  </a:lnTo>
                  <a:lnTo>
                    <a:pt x="53" y="517"/>
                  </a:lnTo>
                  <a:lnTo>
                    <a:pt x="65" y="468"/>
                  </a:lnTo>
                  <a:lnTo>
                    <a:pt x="0" y="30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0" name="Freeform 484">
              <a:extLst>
                <a:ext uri="{FF2B5EF4-FFF2-40B4-BE49-F238E27FC236}">
                  <a16:creationId xmlns:a16="http://schemas.microsoft.com/office/drawing/2014/main" id="{E12B79AF-AC52-46BF-B276-0346053B1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3216" y="4858840"/>
              <a:ext cx="61423" cy="69615"/>
            </a:xfrm>
            <a:custGeom>
              <a:avLst/>
              <a:gdLst>
                <a:gd name="T0" fmla="*/ 0 w 86"/>
                <a:gd name="T1" fmla="*/ 1 h 106"/>
                <a:gd name="T2" fmla="*/ 1 w 86"/>
                <a:gd name="T3" fmla="*/ 2 h 106"/>
                <a:gd name="T4" fmla="*/ 2 w 86"/>
                <a:gd name="T5" fmla="*/ 1 h 106"/>
                <a:gd name="T6" fmla="*/ 1 w 86"/>
                <a:gd name="T7" fmla="*/ 0 h 106"/>
                <a:gd name="T8" fmla="*/ 0 w 86"/>
                <a:gd name="T9" fmla="*/ 1 h 1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106"/>
                <a:gd name="T17" fmla="*/ 86 w 86"/>
                <a:gd name="T18" fmla="*/ 106 h 1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106">
                  <a:moveTo>
                    <a:pt x="0" y="52"/>
                  </a:moveTo>
                  <a:lnTo>
                    <a:pt x="33" y="106"/>
                  </a:lnTo>
                  <a:lnTo>
                    <a:pt x="86" y="52"/>
                  </a:lnTo>
                  <a:lnTo>
                    <a:pt x="61" y="0"/>
                  </a:lnTo>
                  <a:lnTo>
                    <a:pt x="0" y="5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1" name="Freeform 485">
              <a:extLst>
                <a:ext uri="{FF2B5EF4-FFF2-40B4-BE49-F238E27FC236}">
                  <a16:creationId xmlns:a16="http://schemas.microsoft.com/office/drawing/2014/main" id="{27F7E515-4C4E-4BAD-A88A-E24C816E6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4938" y="2187925"/>
              <a:ext cx="211297" cy="178680"/>
            </a:xfrm>
            <a:custGeom>
              <a:avLst/>
              <a:gdLst>
                <a:gd name="T0" fmla="*/ 2 w 302"/>
                <a:gd name="T1" fmla="*/ 0 h 272"/>
                <a:gd name="T2" fmla="*/ 3 w 302"/>
                <a:gd name="T3" fmla="*/ 0 h 272"/>
                <a:gd name="T4" fmla="*/ 3 w 302"/>
                <a:gd name="T5" fmla="*/ 1 h 272"/>
                <a:gd name="T6" fmla="*/ 4 w 302"/>
                <a:gd name="T7" fmla="*/ 1 h 272"/>
                <a:gd name="T8" fmla="*/ 5 w 302"/>
                <a:gd name="T9" fmla="*/ 1 h 272"/>
                <a:gd name="T10" fmla="*/ 6 w 302"/>
                <a:gd name="T11" fmla="*/ 1 h 272"/>
                <a:gd name="T12" fmla="*/ 6 w 302"/>
                <a:gd name="T13" fmla="*/ 3 h 272"/>
                <a:gd name="T14" fmla="*/ 6 w 302"/>
                <a:gd name="T15" fmla="*/ 3 h 272"/>
                <a:gd name="T16" fmla="*/ 7 w 302"/>
                <a:gd name="T17" fmla="*/ 3 h 272"/>
                <a:gd name="T18" fmla="*/ 7 w 302"/>
                <a:gd name="T19" fmla="*/ 3 h 272"/>
                <a:gd name="T20" fmla="*/ 7 w 302"/>
                <a:gd name="T21" fmla="*/ 4 h 272"/>
                <a:gd name="T22" fmla="*/ 7 w 302"/>
                <a:gd name="T23" fmla="*/ 4 h 272"/>
                <a:gd name="T24" fmla="*/ 6 w 302"/>
                <a:gd name="T25" fmla="*/ 4 h 272"/>
                <a:gd name="T26" fmla="*/ 6 w 302"/>
                <a:gd name="T27" fmla="*/ 4 h 272"/>
                <a:gd name="T28" fmla="*/ 6 w 302"/>
                <a:gd name="T29" fmla="*/ 5 h 272"/>
                <a:gd name="T30" fmla="*/ 7 w 302"/>
                <a:gd name="T31" fmla="*/ 5 h 272"/>
                <a:gd name="T32" fmla="*/ 6 w 302"/>
                <a:gd name="T33" fmla="*/ 5 h 272"/>
                <a:gd name="T34" fmla="*/ 6 w 302"/>
                <a:gd name="T35" fmla="*/ 5 h 272"/>
                <a:gd name="T36" fmla="*/ 6 w 302"/>
                <a:gd name="T37" fmla="*/ 5 h 272"/>
                <a:gd name="T38" fmla="*/ 5 w 302"/>
                <a:gd name="T39" fmla="*/ 6 h 272"/>
                <a:gd name="T40" fmla="*/ 5 w 302"/>
                <a:gd name="T41" fmla="*/ 6 h 272"/>
                <a:gd name="T42" fmla="*/ 5 w 302"/>
                <a:gd name="T43" fmla="*/ 6 h 272"/>
                <a:gd name="T44" fmla="*/ 5 w 302"/>
                <a:gd name="T45" fmla="*/ 6 h 272"/>
                <a:gd name="T46" fmla="*/ 4 w 302"/>
                <a:gd name="T47" fmla="*/ 6 h 272"/>
                <a:gd name="T48" fmla="*/ 4 w 302"/>
                <a:gd name="T49" fmla="*/ 6 h 272"/>
                <a:gd name="T50" fmla="*/ 3 w 302"/>
                <a:gd name="T51" fmla="*/ 6 h 272"/>
                <a:gd name="T52" fmla="*/ 2 w 302"/>
                <a:gd name="T53" fmla="*/ 5 h 272"/>
                <a:gd name="T54" fmla="*/ 1 w 302"/>
                <a:gd name="T55" fmla="*/ 5 h 272"/>
                <a:gd name="T56" fmla="*/ 1 w 302"/>
                <a:gd name="T57" fmla="*/ 5 h 272"/>
                <a:gd name="T58" fmla="*/ 0 w 302"/>
                <a:gd name="T59" fmla="*/ 6 h 272"/>
                <a:gd name="T60" fmla="*/ 0 w 302"/>
                <a:gd name="T61" fmla="*/ 5 h 272"/>
                <a:gd name="T62" fmla="*/ 1 w 302"/>
                <a:gd name="T63" fmla="*/ 4 h 272"/>
                <a:gd name="T64" fmla="*/ 0 w 302"/>
                <a:gd name="T65" fmla="*/ 3 h 272"/>
                <a:gd name="T66" fmla="*/ 1 w 302"/>
                <a:gd name="T67" fmla="*/ 3 h 272"/>
                <a:gd name="T68" fmla="*/ 1 w 302"/>
                <a:gd name="T69" fmla="*/ 2 h 272"/>
                <a:gd name="T70" fmla="*/ 1 w 302"/>
                <a:gd name="T71" fmla="*/ 2 h 272"/>
                <a:gd name="T72" fmla="*/ 1 w 302"/>
                <a:gd name="T73" fmla="*/ 2 h 272"/>
                <a:gd name="T74" fmla="*/ 1 w 302"/>
                <a:gd name="T75" fmla="*/ 1 h 272"/>
                <a:gd name="T76" fmla="*/ 1 w 302"/>
                <a:gd name="T77" fmla="*/ 1 h 272"/>
                <a:gd name="T78" fmla="*/ 2 w 302"/>
                <a:gd name="T79" fmla="*/ 0 h 272"/>
                <a:gd name="T80" fmla="*/ 2 w 302"/>
                <a:gd name="T81" fmla="*/ 0 h 27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02"/>
                <a:gd name="T124" fmla="*/ 0 h 272"/>
                <a:gd name="T125" fmla="*/ 302 w 302"/>
                <a:gd name="T126" fmla="*/ 272 h 27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02" h="272">
                  <a:moveTo>
                    <a:pt x="96" y="0"/>
                  </a:moveTo>
                  <a:lnTo>
                    <a:pt x="125" y="5"/>
                  </a:lnTo>
                  <a:lnTo>
                    <a:pt x="147" y="25"/>
                  </a:lnTo>
                  <a:lnTo>
                    <a:pt x="189" y="25"/>
                  </a:lnTo>
                  <a:lnTo>
                    <a:pt x="232" y="31"/>
                  </a:lnTo>
                  <a:lnTo>
                    <a:pt x="254" y="65"/>
                  </a:lnTo>
                  <a:lnTo>
                    <a:pt x="270" y="109"/>
                  </a:lnTo>
                  <a:lnTo>
                    <a:pt x="274" y="127"/>
                  </a:lnTo>
                  <a:lnTo>
                    <a:pt x="293" y="142"/>
                  </a:lnTo>
                  <a:lnTo>
                    <a:pt x="302" y="154"/>
                  </a:lnTo>
                  <a:lnTo>
                    <a:pt x="302" y="172"/>
                  </a:lnTo>
                  <a:lnTo>
                    <a:pt x="284" y="172"/>
                  </a:lnTo>
                  <a:lnTo>
                    <a:pt x="260" y="172"/>
                  </a:lnTo>
                  <a:lnTo>
                    <a:pt x="270" y="189"/>
                  </a:lnTo>
                  <a:lnTo>
                    <a:pt x="278" y="200"/>
                  </a:lnTo>
                  <a:lnTo>
                    <a:pt x="284" y="223"/>
                  </a:lnTo>
                  <a:lnTo>
                    <a:pt x="270" y="234"/>
                  </a:lnTo>
                  <a:lnTo>
                    <a:pt x="248" y="234"/>
                  </a:lnTo>
                  <a:lnTo>
                    <a:pt x="246" y="234"/>
                  </a:lnTo>
                  <a:lnTo>
                    <a:pt x="232" y="245"/>
                  </a:lnTo>
                  <a:lnTo>
                    <a:pt x="232" y="268"/>
                  </a:lnTo>
                  <a:lnTo>
                    <a:pt x="215" y="272"/>
                  </a:lnTo>
                  <a:lnTo>
                    <a:pt x="200" y="261"/>
                  </a:lnTo>
                  <a:lnTo>
                    <a:pt x="176" y="255"/>
                  </a:lnTo>
                  <a:lnTo>
                    <a:pt x="155" y="245"/>
                  </a:lnTo>
                  <a:lnTo>
                    <a:pt x="135" y="250"/>
                  </a:lnTo>
                  <a:lnTo>
                    <a:pt x="73" y="223"/>
                  </a:lnTo>
                  <a:lnTo>
                    <a:pt x="47" y="227"/>
                  </a:lnTo>
                  <a:lnTo>
                    <a:pt x="26" y="223"/>
                  </a:lnTo>
                  <a:lnTo>
                    <a:pt x="12" y="245"/>
                  </a:lnTo>
                  <a:lnTo>
                    <a:pt x="0" y="199"/>
                  </a:lnTo>
                  <a:lnTo>
                    <a:pt x="28" y="169"/>
                  </a:lnTo>
                  <a:lnTo>
                    <a:pt x="8" y="109"/>
                  </a:lnTo>
                  <a:lnTo>
                    <a:pt x="26" y="117"/>
                  </a:lnTo>
                  <a:lnTo>
                    <a:pt x="29" y="104"/>
                  </a:lnTo>
                  <a:lnTo>
                    <a:pt x="34" y="82"/>
                  </a:lnTo>
                  <a:lnTo>
                    <a:pt x="42" y="71"/>
                  </a:lnTo>
                  <a:lnTo>
                    <a:pt x="47" y="46"/>
                  </a:lnTo>
                  <a:lnTo>
                    <a:pt x="68" y="21"/>
                  </a:lnTo>
                  <a:lnTo>
                    <a:pt x="82" y="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2" name="Freeform 486">
              <a:extLst>
                <a:ext uri="{FF2B5EF4-FFF2-40B4-BE49-F238E27FC236}">
                  <a16:creationId xmlns:a16="http://schemas.microsoft.com/office/drawing/2014/main" id="{E771BD84-3791-4CAA-A127-DC3C1BCCC7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2998" y="2315554"/>
              <a:ext cx="471733" cy="297026"/>
            </a:xfrm>
            <a:custGeom>
              <a:avLst/>
              <a:gdLst>
                <a:gd name="T0" fmla="*/ 8 w 671"/>
                <a:gd name="T1" fmla="*/ 0 h 446"/>
                <a:gd name="T2" fmla="*/ 9 w 671"/>
                <a:gd name="T3" fmla="*/ 0 h 446"/>
                <a:gd name="T4" fmla="*/ 10 w 671"/>
                <a:gd name="T5" fmla="*/ 1 h 446"/>
                <a:gd name="T6" fmla="*/ 10 w 671"/>
                <a:gd name="T7" fmla="*/ 1 h 446"/>
                <a:gd name="T8" fmla="*/ 11 w 671"/>
                <a:gd name="T9" fmla="*/ 2 h 446"/>
                <a:gd name="T10" fmla="*/ 13 w 671"/>
                <a:gd name="T11" fmla="*/ 3 h 446"/>
                <a:gd name="T12" fmla="*/ 14 w 671"/>
                <a:gd name="T13" fmla="*/ 3 h 446"/>
                <a:gd name="T14" fmla="*/ 15 w 671"/>
                <a:gd name="T15" fmla="*/ 4 h 446"/>
                <a:gd name="T16" fmla="*/ 15 w 671"/>
                <a:gd name="T17" fmla="*/ 6 h 446"/>
                <a:gd name="T18" fmla="*/ 13 w 671"/>
                <a:gd name="T19" fmla="*/ 7 h 446"/>
                <a:gd name="T20" fmla="*/ 11 w 671"/>
                <a:gd name="T21" fmla="*/ 9 h 446"/>
                <a:gd name="T22" fmla="*/ 11 w 671"/>
                <a:gd name="T23" fmla="*/ 9 h 446"/>
                <a:gd name="T24" fmla="*/ 11 w 671"/>
                <a:gd name="T25" fmla="*/ 11 h 446"/>
                <a:gd name="T26" fmla="*/ 10 w 671"/>
                <a:gd name="T27" fmla="*/ 9 h 446"/>
                <a:gd name="T28" fmla="*/ 9 w 671"/>
                <a:gd name="T29" fmla="*/ 8 h 446"/>
                <a:gd name="T30" fmla="*/ 9 w 671"/>
                <a:gd name="T31" fmla="*/ 7 h 446"/>
                <a:gd name="T32" fmla="*/ 7 w 671"/>
                <a:gd name="T33" fmla="*/ 9 h 446"/>
                <a:gd name="T34" fmla="*/ 6 w 671"/>
                <a:gd name="T35" fmla="*/ 8 h 446"/>
                <a:gd name="T36" fmla="*/ 7 w 671"/>
                <a:gd name="T37" fmla="*/ 8 h 446"/>
                <a:gd name="T38" fmla="*/ 7 w 671"/>
                <a:gd name="T39" fmla="*/ 7 h 446"/>
                <a:gd name="T40" fmla="*/ 6 w 671"/>
                <a:gd name="T41" fmla="*/ 6 h 446"/>
                <a:gd name="T42" fmla="*/ 5 w 671"/>
                <a:gd name="T43" fmla="*/ 5 h 446"/>
                <a:gd name="T44" fmla="*/ 2 w 671"/>
                <a:gd name="T45" fmla="*/ 6 h 446"/>
                <a:gd name="T46" fmla="*/ 1 w 671"/>
                <a:gd name="T47" fmla="*/ 6 h 446"/>
                <a:gd name="T48" fmla="*/ 0 w 671"/>
                <a:gd name="T49" fmla="*/ 4 h 446"/>
                <a:gd name="T50" fmla="*/ 2 w 671"/>
                <a:gd name="T51" fmla="*/ 2 h 446"/>
                <a:gd name="T52" fmla="*/ 1 w 671"/>
                <a:gd name="T53" fmla="*/ 1 h 446"/>
                <a:gd name="T54" fmla="*/ 2 w 671"/>
                <a:gd name="T55" fmla="*/ 1 h 446"/>
                <a:gd name="T56" fmla="*/ 3 w 671"/>
                <a:gd name="T57" fmla="*/ 1 h 446"/>
                <a:gd name="T58" fmla="*/ 5 w 671"/>
                <a:gd name="T59" fmla="*/ 1 h 446"/>
                <a:gd name="T60" fmla="*/ 6 w 671"/>
                <a:gd name="T61" fmla="*/ 1 h 446"/>
                <a:gd name="T62" fmla="*/ 7 w 671"/>
                <a:gd name="T63" fmla="*/ 2 h 446"/>
                <a:gd name="T64" fmla="*/ 7 w 671"/>
                <a:gd name="T65" fmla="*/ 1 h 446"/>
                <a:gd name="T66" fmla="*/ 7 w 671"/>
                <a:gd name="T67" fmla="*/ 1 h 44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71"/>
                <a:gd name="T103" fmla="*/ 0 h 446"/>
                <a:gd name="T104" fmla="*/ 671 w 671"/>
                <a:gd name="T105" fmla="*/ 446 h 44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71" h="446">
                  <a:moveTo>
                    <a:pt x="334" y="20"/>
                  </a:moveTo>
                  <a:lnTo>
                    <a:pt x="344" y="17"/>
                  </a:lnTo>
                  <a:lnTo>
                    <a:pt x="362" y="4"/>
                  </a:lnTo>
                  <a:lnTo>
                    <a:pt x="379" y="0"/>
                  </a:lnTo>
                  <a:lnTo>
                    <a:pt x="406" y="4"/>
                  </a:lnTo>
                  <a:lnTo>
                    <a:pt x="418" y="27"/>
                  </a:lnTo>
                  <a:lnTo>
                    <a:pt x="424" y="54"/>
                  </a:lnTo>
                  <a:lnTo>
                    <a:pt x="435" y="63"/>
                  </a:lnTo>
                  <a:lnTo>
                    <a:pt x="448" y="58"/>
                  </a:lnTo>
                  <a:lnTo>
                    <a:pt x="481" y="95"/>
                  </a:lnTo>
                  <a:lnTo>
                    <a:pt x="498" y="124"/>
                  </a:lnTo>
                  <a:lnTo>
                    <a:pt x="542" y="145"/>
                  </a:lnTo>
                  <a:lnTo>
                    <a:pt x="574" y="150"/>
                  </a:lnTo>
                  <a:lnTo>
                    <a:pt x="587" y="145"/>
                  </a:lnTo>
                  <a:lnTo>
                    <a:pt x="617" y="160"/>
                  </a:lnTo>
                  <a:lnTo>
                    <a:pt x="650" y="165"/>
                  </a:lnTo>
                  <a:lnTo>
                    <a:pt x="671" y="233"/>
                  </a:lnTo>
                  <a:lnTo>
                    <a:pt x="638" y="242"/>
                  </a:lnTo>
                  <a:lnTo>
                    <a:pt x="631" y="276"/>
                  </a:lnTo>
                  <a:lnTo>
                    <a:pt x="579" y="311"/>
                  </a:lnTo>
                  <a:lnTo>
                    <a:pt x="500" y="334"/>
                  </a:lnTo>
                  <a:lnTo>
                    <a:pt x="491" y="366"/>
                  </a:lnTo>
                  <a:lnTo>
                    <a:pt x="462" y="352"/>
                  </a:lnTo>
                  <a:lnTo>
                    <a:pt x="493" y="395"/>
                  </a:lnTo>
                  <a:lnTo>
                    <a:pt x="540" y="400"/>
                  </a:lnTo>
                  <a:lnTo>
                    <a:pt x="453" y="446"/>
                  </a:lnTo>
                  <a:lnTo>
                    <a:pt x="400" y="396"/>
                  </a:lnTo>
                  <a:lnTo>
                    <a:pt x="444" y="358"/>
                  </a:lnTo>
                  <a:lnTo>
                    <a:pt x="400" y="349"/>
                  </a:lnTo>
                  <a:lnTo>
                    <a:pt x="376" y="349"/>
                  </a:lnTo>
                  <a:lnTo>
                    <a:pt x="383" y="315"/>
                  </a:lnTo>
                  <a:lnTo>
                    <a:pt x="374" y="320"/>
                  </a:lnTo>
                  <a:lnTo>
                    <a:pt x="310" y="338"/>
                  </a:lnTo>
                  <a:lnTo>
                    <a:pt x="289" y="396"/>
                  </a:lnTo>
                  <a:lnTo>
                    <a:pt x="244" y="394"/>
                  </a:lnTo>
                  <a:lnTo>
                    <a:pt x="254" y="352"/>
                  </a:lnTo>
                  <a:lnTo>
                    <a:pt x="255" y="334"/>
                  </a:lnTo>
                  <a:lnTo>
                    <a:pt x="283" y="325"/>
                  </a:lnTo>
                  <a:lnTo>
                    <a:pt x="295" y="312"/>
                  </a:lnTo>
                  <a:lnTo>
                    <a:pt x="298" y="302"/>
                  </a:lnTo>
                  <a:lnTo>
                    <a:pt x="283" y="296"/>
                  </a:lnTo>
                  <a:lnTo>
                    <a:pt x="262" y="253"/>
                  </a:lnTo>
                  <a:lnTo>
                    <a:pt x="236" y="227"/>
                  </a:lnTo>
                  <a:lnTo>
                    <a:pt x="203" y="227"/>
                  </a:lnTo>
                  <a:lnTo>
                    <a:pt x="162" y="239"/>
                  </a:lnTo>
                  <a:lnTo>
                    <a:pt x="100" y="242"/>
                  </a:lnTo>
                  <a:lnTo>
                    <a:pt x="72" y="250"/>
                  </a:lnTo>
                  <a:lnTo>
                    <a:pt x="24" y="250"/>
                  </a:lnTo>
                  <a:lnTo>
                    <a:pt x="0" y="224"/>
                  </a:lnTo>
                  <a:lnTo>
                    <a:pt x="16" y="185"/>
                  </a:lnTo>
                  <a:lnTo>
                    <a:pt x="41" y="143"/>
                  </a:lnTo>
                  <a:lnTo>
                    <a:pt x="73" y="99"/>
                  </a:lnTo>
                  <a:lnTo>
                    <a:pt x="56" y="47"/>
                  </a:lnTo>
                  <a:lnTo>
                    <a:pt x="57" y="38"/>
                  </a:lnTo>
                  <a:lnTo>
                    <a:pt x="70" y="27"/>
                  </a:lnTo>
                  <a:lnTo>
                    <a:pt x="91" y="31"/>
                  </a:lnTo>
                  <a:lnTo>
                    <a:pt x="117" y="27"/>
                  </a:lnTo>
                  <a:lnTo>
                    <a:pt x="143" y="39"/>
                  </a:lnTo>
                  <a:lnTo>
                    <a:pt x="177" y="54"/>
                  </a:lnTo>
                  <a:lnTo>
                    <a:pt x="199" y="47"/>
                  </a:lnTo>
                  <a:lnTo>
                    <a:pt x="220" y="59"/>
                  </a:lnTo>
                  <a:lnTo>
                    <a:pt x="244" y="65"/>
                  </a:lnTo>
                  <a:lnTo>
                    <a:pt x="259" y="76"/>
                  </a:lnTo>
                  <a:lnTo>
                    <a:pt x="276" y="72"/>
                  </a:lnTo>
                  <a:lnTo>
                    <a:pt x="279" y="49"/>
                  </a:lnTo>
                  <a:lnTo>
                    <a:pt x="290" y="38"/>
                  </a:lnTo>
                  <a:lnTo>
                    <a:pt x="314" y="38"/>
                  </a:lnTo>
                  <a:lnTo>
                    <a:pt x="322" y="31"/>
                  </a:lnTo>
                  <a:lnTo>
                    <a:pt x="334" y="2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3" name="Freeform 487">
              <a:extLst>
                <a:ext uri="{FF2B5EF4-FFF2-40B4-BE49-F238E27FC236}">
                  <a16:creationId xmlns:a16="http://schemas.microsoft.com/office/drawing/2014/main" id="{E4143404-869B-4097-AA6C-AB75361F4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3388" y="2466386"/>
              <a:ext cx="90907" cy="109064"/>
            </a:xfrm>
            <a:custGeom>
              <a:avLst/>
              <a:gdLst>
                <a:gd name="T0" fmla="*/ 1 w 129"/>
                <a:gd name="T1" fmla="*/ 1 h 165"/>
                <a:gd name="T2" fmla="*/ 1 w 129"/>
                <a:gd name="T3" fmla="*/ 2 h 165"/>
                <a:gd name="T4" fmla="*/ 1 w 129"/>
                <a:gd name="T5" fmla="*/ 2 h 165"/>
                <a:gd name="T6" fmla="*/ 1 w 129"/>
                <a:gd name="T7" fmla="*/ 4 h 165"/>
                <a:gd name="T8" fmla="*/ 2 w 129"/>
                <a:gd name="T9" fmla="*/ 4 h 165"/>
                <a:gd name="T10" fmla="*/ 2 w 129"/>
                <a:gd name="T11" fmla="*/ 3 h 165"/>
                <a:gd name="T12" fmla="*/ 2 w 129"/>
                <a:gd name="T13" fmla="*/ 3 h 165"/>
                <a:gd name="T14" fmla="*/ 3 w 129"/>
                <a:gd name="T15" fmla="*/ 2 h 165"/>
                <a:gd name="T16" fmla="*/ 3 w 129"/>
                <a:gd name="T17" fmla="*/ 2 h 165"/>
                <a:gd name="T18" fmla="*/ 3 w 129"/>
                <a:gd name="T19" fmla="*/ 2 h 165"/>
                <a:gd name="T20" fmla="*/ 2 w 129"/>
                <a:gd name="T21" fmla="*/ 1 h 165"/>
                <a:gd name="T22" fmla="*/ 1 w 129"/>
                <a:gd name="T23" fmla="*/ 0 h 165"/>
                <a:gd name="T24" fmla="*/ 1 w 129"/>
                <a:gd name="T25" fmla="*/ 0 h 165"/>
                <a:gd name="T26" fmla="*/ 0 w 129"/>
                <a:gd name="T27" fmla="*/ 0 h 165"/>
                <a:gd name="T28" fmla="*/ 1 w 129"/>
                <a:gd name="T29" fmla="*/ 1 h 16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9"/>
                <a:gd name="T46" fmla="*/ 0 h 165"/>
                <a:gd name="T47" fmla="*/ 129 w 129"/>
                <a:gd name="T48" fmla="*/ 165 h 16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9" h="165">
                  <a:moveTo>
                    <a:pt x="29" y="45"/>
                  </a:moveTo>
                  <a:lnTo>
                    <a:pt x="46" y="69"/>
                  </a:lnTo>
                  <a:lnTo>
                    <a:pt x="53" y="87"/>
                  </a:lnTo>
                  <a:lnTo>
                    <a:pt x="61" y="164"/>
                  </a:lnTo>
                  <a:lnTo>
                    <a:pt x="73" y="165"/>
                  </a:lnTo>
                  <a:lnTo>
                    <a:pt x="83" y="125"/>
                  </a:lnTo>
                  <a:lnTo>
                    <a:pt x="84" y="106"/>
                  </a:lnTo>
                  <a:lnTo>
                    <a:pt x="121" y="93"/>
                  </a:lnTo>
                  <a:lnTo>
                    <a:pt x="129" y="76"/>
                  </a:lnTo>
                  <a:lnTo>
                    <a:pt x="115" y="71"/>
                  </a:lnTo>
                  <a:lnTo>
                    <a:pt x="93" y="27"/>
                  </a:lnTo>
                  <a:lnTo>
                    <a:pt x="65" y="3"/>
                  </a:lnTo>
                  <a:lnTo>
                    <a:pt x="32" y="0"/>
                  </a:lnTo>
                  <a:lnTo>
                    <a:pt x="0" y="6"/>
                  </a:lnTo>
                  <a:lnTo>
                    <a:pt x="29" y="4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4" name="Freeform 488">
              <a:extLst>
                <a:ext uri="{FF2B5EF4-FFF2-40B4-BE49-F238E27FC236}">
                  <a16:creationId xmlns:a16="http://schemas.microsoft.com/office/drawing/2014/main" id="{96AAACB9-91B2-4E73-AE09-88C7EDE2E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5247" y="2612579"/>
              <a:ext cx="196555" cy="97461"/>
            </a:xfrm>
            <a:custGeom>
              <a:avLst/>
              <a:gdLst>
                <a:gd name="T0" fmla="*/ 0 w 282"/>
                <a:gd name="T1" fmla="*/ 0 h 147"/>
                <a:gd name="T2" fmla="*/ 1 w 282"/>
                <a:gd name="T3" fmla="*/ 0 h 147"/>
                <a:gd name="T4" fmla="*/ 3 w 282"/>
                <a:gd name="T5" fmla="*/ 1 h 147"/>
                <a:gd name="T6" fmla="*/ 4 w 282"/>
                <a:gd name="T7" fmla="*/ 1 h 147"/>
                <a:gd name="T8" fmla="*/ 4 w 282"/>
                <a:gd name="T9" fmla="*/ 1 h 147"/>
                <a:gd name="T10" fmla="*/ 5 w 282"/>
                <a:gd name="T11" fmla="*/ 1 h 147"/>
                <a:gd name="T12" fmla="*/ 5 w 282"/>
                <a:gd name="T13" fmla="*/ 1 h 147"/>
                <a:gd name="T14" fmla="*/ 6 w 282"/>
                <a:gd name="T15" fmla="*/ 2 h 147"/>
                <a:gd name="T16" fmla="*/ 6 w 282"/>
                <a:gd name="T17" fmla="*/ 2 h 147"/>
                <a:gd name="T18" fmla="*/ 6 w 282"/>
                <a:gd name="T19" fmla="*/ 2 h 147"/>
                <a:gd name="T20" fmla="*/ 7 w 282"/>
                <a:gd name="T21" fmla="*/ 3 h 147"/>
                <a:gd name="T22" fmla="*/ 6 w 282"/>
                <a:gd name="T23" fmla="*/ 3 h 147"/>
                <a:gd name="T24" fmla="*/ 6 w 282"/>
                <a:gd name="T25" fmla="*/ 3 h 147"/>
                <a:gd name="T26" fmla="*/ 5 w 282"/>
                <a:gd name="T27" fmla="*/ 3 h 147"/>
                <a:gd name="T28" fmla="*/ 5 w 282"/>
                <a:gd name="T29" fmla="*/ 3 h 147"/>
                <a:gd name="T30" fmla="*/ 5 w 282"/>
                <a:gd name="T31" fmla="*/ 3 h 147"/>
                <a:gd name="T32" fmla="*/ 4 w 282"/>
                <a:gd name="T33" fmla="*/ 3 h 147"/>
                <a:gd name="T34" fmla="*/ 3 w 282"/>
                <a:gd name="T35" fmla="*/ 3 h 147"/>
                <a:gd name="T36" fmla="*/ 3 w 282"/>
                <a:gd name="T37" fmla="*/ 3 h 147"/>
                <a:gd name="T38" fmla="*/ 3 w 282"/>
                <a:gd name="T39" fmla="*/ 2 h 147"/>
                <a:gd name="T40" fmla="*/ 1 w 282"/>
                <a:gd name="T41" fmla="*/ 1 h 147"/>
                <a:gd name="T42" fmla="*/ 0 w 282"/>
                <a:gd name="T43" fmla="*/ 0 h 14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82"/>
                <a:gd name="T67" fmla="*/ 0 h 147"/>
                <a:gd name="T68" fmla="*/ 282 w 282"/>
                <a:gd name="T69" fmla="*/ 147 h 14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82" h="147">
                  <a:moveTo>
                    <a:pt x="0" y="8"/>
                  </a:moveTo>
                  <a:lnTo>
                    <a:pt x="68" y="0"/>
                  </a:lnTo>
                  <a:lnTo>
                    <a:pt x="130" y="31"/>
                  </a:lnTo>
                  <a:lnTo>
                    <a:pt x="160" y="63"/>
                  </a:lnTo>
                  <a:lnTo>
                    <a:pt x="192" y="63"/>
                  </a:lnTo>
                  <a:lnTo>
                    <a:pt x="214" y="50"/>
                  </a:lnTo>
                  <a:lnTo>
                    <a:pt x="235" y="43"/>
                  </a:lnTo>
                  <a:lnTo>
                    <a:pt x="249" y="78"/>
                  </a:lnTo>
                  <a:lnTo>
                    <a:pt x="278" y="86"/>
                  </a:lnTo>
                  <a:lnTo>
                    <a:pt x="275" y="100"/>
                  </a:lnTo>
                  <a:lnTo>
                    <a:pt x="282" y="125"/>
                  </a:lnTo>
                  <a:lnTo>
                    <a:pt x="278" y="144"/>
                  </a:lnTo>
                  <a:lnTo>
                    <a:pt x="249" y="115"/>
                  </a:lnTo>
                  <a:lnTo>
                    <a:pt x="235" y="105"/>
                  </a:lnTo>
                  <a:lnTo>
                    <a:pt x="215" y="105"/>
                  </a:lnTo>
                  <a:lnTo>
                    <a:pt x="208" y="139"/>
                  </a:lnTo>
                  <a:lnTo>
                    <a:pt x="187" y="130"/>
                  </a:lnTo>
                  <a:lnTo>
                    <a:pt x="152" y="147"/>
                  </a:lnTo>
                  <a:lnTo>
                    <a:pt x="110" y="142"/>
                  </a:lnTo>
                  <a:lnTo>
                    <a:pt x="109" y="86"/>
                  </a:lnTo>
                  <a:lnTo>
                    <a:pt x="39" y="35"/>
                  </a:lnTo>
                  <a:lnTo>
                    <a:pt x="0" y="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5" name="Freeform 489">
              <a:extLst>
                <a:ext uri="{FF2B5EF4-FFF2-40B4-BE49-F238E27FC236}">
                  <a16:creationId xmlns:a16="http://schemas.microsoft.com/office/drawing/2014/main" id="{2DBA636A-1E6E-4B67-B348-37AB377A1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2663" y="2670592"/>
              <a:ext cx="164614" cy="146192"/>
            </a:xfrm>
            <a:custGeom>
              <a:avLst/>
              <a:gdLst>
                <a:gd name="T0" fmla="*/ 2 w 234"/>
                <a:gd name="T1" fmla="*/ 0 h 221"/>
                <a:gd name="T2" fmla="*/ 2 w 234"/>
                <a:gd name="T3" fmla="*/ 0 h 221"/>
                <a:gd name="T4" fmla="*/ 3 w 234"/>
                <a:gd name="T5" fmla="*/ 0 h 221"/>
                <a:gd name="T6" fmla="*/ 4 w 234"/>
                <a:gd name="T7" fmla="*/ 1 h 221"/>
                <a:gd name="T8" fmla="*/ 5 w 234"/>
                <a:gd name="T9" fmla="*/ 2 h 221"/>
                <a:gd name="T10" fmla="*/ 5 w 234"/>
                <a:gd name="T11" fmla="*/ 3 h 221"/>
                <a:gd name="T12" fmla="*/ 5 w 234"/>
                <a:gd name="T13" fmla="*/ 3 h 221"/>
                <a:gd name="T14" fmla="*/ 5 w 234"/>
                <a:gd name="T15" fmla="*/ 4 h 221"/>
                <a:gd name="T16" fmla="*/ 5 w 234"/>
                <a:gd name="T17" fmla="*/ 4 h 221"/>
                <a:gd name="T18" fmla="*/ 4 w 234"/>
                <a:gd name="T19" fmla="*/ 5 h 221"/>
                <a:gd name="T20" fmla="*/ 4 w 234"/>
                <a:gd name="T21" fmla="*/ 5 h 221"/>
                <a:gd name="T22" fmla="*/ 3 w 234"/>
                <a:gd name="T23" fmla="*/ 4 h 221"/>
                <a:gd name="T24" fmla="*/ 3 w 234"/>
                <a:gd name="T25" fmla="*/ 4 h 221"/>
                <a:gd name="T26" fmla="*/ 2 w 234"/>
                <a:gd name="T27" fmla="*/ 5 h 221"/>
                <a:gd name="T28" fmla="*/ 1 w 234"/>
                <a:gd name="T29" fmla="*/ 5 h 221"/>
                <a:gd name="T30" fmla="*/ 1 w 234"/>
                <a:gd name="T31" fmla="*/ 4 h 221"/>
                <a:gd name="T32" fmla="*/ 1 w 234"/>
                <a:gd name="T33" fmla="*/ 4 h 221"/>
                <a:gd name="T34" fmla="*/ 1 w 234"/>
                <a:gd name="T35" fmla="*/ 3 h 221"/>
                <a:gd name="T36" fmla="*/ 1 w 234"/>
                <a:gd name="T37" fmla="*/ 4 h 221"/>
                <a:gd name="T38" fmla="*/ 2 w 234"/>
                <a:gd name="T39" fmla="*/ 4 h 221"/>
                <a:gd name="T40" fmla="*/ 3 w 234"/>
                <a:gd name="T41" fmla="*/ 4 h 221"/>
                <a:gd name="T42" fmla="*/ 1 w 234"/>
                <a:gd name="T43" fmla="*/ 3 h 221"/>
                <a:gd name="T44" fmla="*/ 1 w 234"/>
                <a:gd name="T45" fmla="*/ 2 h 221"/>
                <a:gd name="T46" fmla="*/ 1 w 234"/>
                <a:gd name="T47" fmla="*/ 2 h 221"/>
                <a:gd name="T48" fmla="*/ 1 w 234"/>
                <a:gd name="T49" fmla="*/ 1 h 221"/>
                <a:gd name="T50" fmla="*/ 1 w 234"/>
                <a:gd name="T51" fmla="*/ 1 h 221"/>
                <a:gd name="T52" fmla="*/ 0 w 234"/>
                <a:gd name="T53" fmla="*/ 1 h 221"/>
                <a:gd name="T54" fmla="*/ 0 w 234"/>
                <a:gd name="T55" fmla="*/ 1 h 221"/>
                <a:gd name="T56" fmla="*/ 0 w 234"/>
                <a:gd name="T57" fmla="*/ 0 h 221"/>
                <a:gd name="T58" fmla="*/ 1 w 234"/>
                <a:gd name="T59" fmla="*/ 0 h 221"/>
                <a:gd name="T60" fmla="*/ 1 w 234"/>
                <a:gd name="T61" fmla="*/ 1 h 221"/>
                <a:gd name="T62" fmla="*/ 2 w 234"/>
                <a:gd name="T63" fmla="*/ 1 h 221"/>
                <a:gd name="T64" fmla="*/ 2 w 234"/>
                <a:gd name="T65" fmla="*/ 1 h 221"/>
                <a:gd name="T66" fmla="*/ 1 w 234"/>
                <a:gd name="T67" fmla="*/ 0 h 221"/>
                <a:gd name="T68" fmla="*/ 2 w 234"/>
                <a:gd name="T69" fmla="*/ 0 h 221"/>
                <a:gd name="T70" fmla="*/ 2 w 234"/>
                <a:gd name="T71" fmla="*/ 0 h 22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34"/>
                <a:gd name="T109" fmla="*/ 0 h 221"/>
                <a:gd name="T110" fmla="*/ 234 w 234"/>
                <a:gd name="T111" fmla="*/ 221 h 22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34" h="221">
                  <a:moveTo>
                    <a:pt x="89" y="8"/>
                  </a:moveTo>
                  <a:lnTo>
                    <a:pt x="103" y="8"/>
                  </a:lnTo>
                  <a:lnTo>
                    <a:pt x="137" y="19"/>
                  </a:lnTo>
                  <a:lnTo>
                    <a:pt x="171" y="49"/>
                  </a:lnTo>
                  <a:lnTo>
                    <a:pt x="193" y="83"/>
                  </a:lnTo>
                  <a:lnTo>
                    <a:pt x="234" y="125"/>
                  </a:lnTo>
                  <a:lnTo>
                    <a:pt x="211" y="134"/>
                  </a:lnTo>
                  <a:lnTo>
                    <a:pt x="199" y="160"/>
                  </a:lnTo>
                  <a:lnTo>
                    <a:pt x="196" y="172"/>
                  </a:lnTo>
                  <a:lnTo>
                    <a:pt x="185" y="221"/>
                  </a:lnTo>
                  <a:lnTo>
                    <a:pt x="153" y="207"/>
                  </a:lnTo>
                  <a:lnTo>
                    <a:pt x="143" y="165"/>
                  </a:lnTo>
                  <a:lnTo>
                    <a:pt x="114" y="181"/>
                  </a:lnTo>
                  <a:lnTo>
                    <a:pt x="79" y="206"/>
                  </a:lnTo>
                  <a:lnTo>
                    <a:pt x="59" y="200"/>
                  </a:lnTo>
                  <a:lnTo>
                    <a:pt x="42" y="180"/>
                  </a:lnTo>
                  <a:lnTo>
                    <a:pt x="34" y="160"/>
                  </a:lnTo>
                  <a:lnTo>
                    <a:pt x="46" y="141"/>
                  </a:lnTo>
                  <a:lnTo>
                    <a:pt x="56" y="156"/>
                  </a:lnTo>
                  <a:lnTo>
                    <a:pt x="98" y="179"/>
                  </a:lnTo>
                  <a:lnTo>
                    <a:pt x="108" y="158"/>
                  </a:lnTo>
                  <a:lnTo>
                    <a:pt x="68" y="123"/>
                  </a:lnTo>
                  <a:lnTo>
                    <a:pt x="53" y="94"/>
                  </a:lnTo>
                  <a:lnTo>
                    <a:pt x="41" y="83"/>
                  </a:lnTo>
                  <a:lnTo>
                    <a:pt x="41" y="65"/>
                  </a:lnTo>
                  <a:lnTo>
                    <a:pt x="27" y="58"/>
                  </a:lnTo>
                  <a:lnTo>
                    <a:pt x="0" y="54"/>
                  </a:lnTo>
                  <a:lnTo>
                    <a:pt x="6" y="33"/>
                  </a:lnTo>
                  <a:lnTo>
                    <a:pt x="8" y="19"/>
                  </a:lnTo>
                  <a:lnTo>
                    <a:pt x="30" y="19"/>
                  </a:lnTo>
                  <a:lnTo>
                    <a:pt x="41" y="29"/>
                  </a:lnTo>
                  <a:lnTo>
                    <a:pt x="70" y="58"/>
                  </a:lnTo>
                  <a:lnTo>
                    <a:pt x="74" y="39"/>
                  </a:lnTo>
                  <a:lnTo>
                    <a:pt x="67" y="16"/>
                  </a:lnTo>
                  <a:lnTo>
                    <a:pt x="70" y="0"/>
                  </a:lnTo>
                  <a:lnTo>
                    <a:pt x="89" y="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6" name="Freeform 490">
              <a:extLst>
                <a:ext uri="{FF2B5EF4-FFF2-40B4-BE49-F238E27FC236}">
                  <a16:creationId xmlns:a16="http://schemas.microsoft.com/office/drawing/2014/main" id="{8D30BCE5-70CF-4A18-8E4D-8942455252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8266" y="2698438"/>
              <a:ext cx="110563" cy="90500"/>
            </a:xfrm>
            <a:custGeom>
              <a:avLst/>
              <a:gdLst>
                <a:gd name="T0" fmla="*/ 0 w 156"/>
                <a:gd name="T1" fmla="*/ 0 h 135"/>
                <a:gd name="T2" fmla="*/ 0 w 156"/>
                <a:gd name="T3" fmla="*/ 1 h 135"/>
                <a:gd name="T4" fmla="*/ 1 w 156"/>
                <a:gd name="T5" fmla="*/ 2 h 135"/>
                <a:gd name="T6" fmla="*/ 2 w 156"/>
                <a:gd name="T7" fmla="*/ 3 h 135"/>
                <a:gd name="T8" fmla="*/ 2 w 156"/>
                <a:gd name="T9" fmla="*/ 2 h 135"/>
                <a:gd name="T10" fmla="*/ 2 w 156"/>
                <a:gd name="T11" fmla="*/ 3 h 135"/>
                <a:gd name="T12" fmla="*/ 3 w 156"/>
                <a:gd name="T13" fmla="*/ 3 h 135"/>
                <a:gd name="T14" fmla="*/ 3 w 156"/>
                <a:gd name="T15" fmla="*/ 3 h 135"/>
                <a:gd name="T16" fmla="*/ 4 w 156"/>
                <a:gd name="T17" fmla="*/ 3 h 135"/>
                <a:gd name="T18" fmla="*/ 3 w 156"/>
                <a:gd name="T19" fmla="*/ 2 h 135"/>
                <a:gd name="T20" fmla="*/ 3 w 156"/>
                <a:gd name="T21" fmla="*/ 1 h 135"/>
                <a:gd name="T22" fmla="*/ 2 w 156"/>
                <a:gd name="T23" fmla="*/ 1 h 135"/>
                <a:gd name="T24" fmla="*/ 2 w 156"/>
                <a:gd name="T25" fmla="*/ 1 h 135"/>
                <a:gd name="T26" fmla="*/ 2 w 156"/>
                <a:gd name="T27" fmla="*/ 0 h 135"/>
                <a:gd name="T28" fmla="*/ 1 w 156"/>
                <a:gd name="T29" fmla="*/ 0 h 135"/>
                <a:gd name="T30" fmla="*/ 1 w 156"/>
                <a:gd name="T31" fmla="*/ 0 h 135"/>
                <a:gd name="T32" fmla="*/ 0 w 156"/>
                <a:gd name="T33" fmla="*/ 0 h 135"/>
                <a:gd name="T34" fmla="*/ 0 w 156"/>
                <a:gd name="T35" fmla="*/ 0 h 13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56"/>
                <a:gd name="T55" fmla="*/ 0 h 135"/>
                <a:gd name="T56" fmla="*/ 156 w 156"/>
                <a:gd name="T57" fmla="*/ 135 h 13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56" h="135">
                  <a:moveTo>
                    <a:pt x="0" y="18"/>
                  </a:moveTo>
                  <a:lnTo>
                    <a:pt x="16" y="40"/>
                  </a:lnTo>
                  <a:lnTo>
                    <a:pt x="40" y="74"/>
                  </a:lnTo>
                  <a:lnTo>
                    <a:pt x="77" y="117"/>
                  </a:lnTo>
                  <a:lnTo>
                    <a:pt x="99" y="91"/>
                  </a:lnTo>
                  <a:lnTo>
                    <a:pt x="100" y="114"/>
                  </a:lnTo>
                  <a:lnTo>
                    <a:pt x="117" y="117"/>
                  </a:lnTo>
                  <a:lnTo>
                    <a:pt x="145" y="135"/>
                  </a:lnTo>
                  <a:lnTo>
                    <a:pt x="156" y="114"/>
                  </a:lnTo>
                  <a:lnTo>
                    <a:pt x="116" y="79"/>
                  </a:lnTo>
                  <a:lnTo>
                    <a:pt x="104" y="52"/>
                  </a:lnTo>
                  <a:lnTo>
                    <a:pt x="89" y="39"/>
                  </a:lnTo>
                  <a:lnTo>
                    <a:pt x="89" y="21"/>
                  </a:lnTo>
                  <a:lnTo>
                    <a:pt x="75" y="14"/>
                  </a:lnTo>
                  <a:lnTo>
                    <a:pt x="47" y="9"/>
                  </a:lnTo>
                  <a:lnTo>
                    <a:pt x="26" y="0"/>
                  </a:lnTo>
                  <a:lnTo>
                    <a:pt x="5" y="4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7" name="Freeform 491">
              <a:extLst>
                <a:ext uri="{FF2B5EF4-FFF2-40B4-BE49-F238E27FC236}">
                  <a16:creationId xmlns:a16="http://schemas.microsoft.com/office/drawing/2014/main" id="{165F2466-77A4-4C4E-A051-3D29F310A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9689" y="2197206"/>
              <a:ext cx="1117907" cy="526757"/>
            </a:xfrm>
            <a:custGeom>
              <a:avLst/>
              <a:gdLst>
                <a:gd name="T0" fmla="*/ 35 w 1596"/>
                <a:gd name="T1" fmla="*/ 8 h 795"/>
                <a:gd name="T2" fmla="*/ 31 w 1596"/>
                <a:gd name="T3" fmla="*/ 7 h 795"/>
                <a:gd name="T4" fmla="*/ 30 w 1596"/>
                <a:gd name="T5" fmla="*/ 6 h 795"/>
                <a:gd name="T6" fmla="*/ 29 w 1596"/>
                <a:gd name="T7" fmla="*/ 6 h 795"/>
                <a:gd name="T8" fmla="*/ 27 w 1596"/>
                <a:gd name="T9" fmla="*/ 5 h 795"/>
                <a:gd name="T10" fmla="*/ 24 w 1596"/>
                <a:gd name="T11" fmla="*/ 3 h 795"/>
                <a:gd name="T12" fmla="*/ 20 w 1596"/>
                <a:gd name="T13" fmla="*/ 2 h 795"/>
                <a:gd name="T14" fmla="*/ 17 w 1596"/>
                <a:gd name="T15" fmla="*/ 1 h 795"/>
                <a:gd name="T16" fmla="*/ 15 w 1596"/>
                <a:gd name="T17" fmla="*/ 1 h 795"/>
                <a:gd name="T18" fmla="*/ 12 w 1596"/>
                <a:gd name="T19" fmla="*/ 1 h 795"/>
                <a:gd name="T20" fmla="*/ 9 w 1596"/>
                <a:gd name="T21" fmla="*/ 1 h 795"/>
                <a:gd name="T22" fmla="*/ 9 w 1596"/>
                <a:gd name="T23" fmla="*/ 4 h 795"/>
                <a:gd name="T24" fmla="*/ 10 w 1596"/>
                <a:gd name="T25" fmla="*/ 5 h 795"/>
                <a:gd name="T26" fmla="*/ 10 w 1596"/>
                <a:gd name="T27" fmla="*/ 6 h 795"/>
                <a:gd name="T28" fmla="*/ 9 w 1596"/>
                <a:gd name="T29" fmla="*/ 6 h 795"/>
                <a:gd name="T30" fmla="*/ 7 w 1596"/>
                <a:gd name="T31" fmla="*/ 5 h 795"/>
                <a:gd name="T32" fmla="*/ 6 w 1596"/>
                <a:gd name="T33" fmla="*/ 6 h 795"/>
                <a:gd name="T34" fmla="*/ 5 w 1596"/>
                <a:gd name="T35" fmla="*/ 5 h 795"/>
                <a:gd name="T36" fmla="*/ 2 w 1596"/>
                <a:gd name="T37" fmla="*/ 5 h 795"/>
                <a:gd name="T38" fmla="*/ 1 w 1596"/>
                <a:gd name="T39" fmla="*/ 6 h 795"/>
                <a:gd name="T40" fmla="*/ 1 w 1596"/>
                <a:gd name="T41" fmla="*/ 7 h 795"/>
                <a:gd name="T42" fmla="*/ 0 w 1596"/>
                <a:gd name="T43" fmla="*/ 7 h 795"/>
                <a:gd name="T44" fmla="*/ 0 w 1596"/>
                <a:gd name="T45" fmla="*/ 9 h 795"/>
                <a:gd name="T46" fmla="*/ 1 w 1596"/>
                <a:gd name="T47" fmla="*/ 10 h 795"/>
                <a:gd name="T48" fmla="*/ 2 w 1596"/>
                <a:gd name="T49" fmla="*/ 10 h 795"/>
                <a:gd name="T50" fmla="*/ 3 w 1596"/>
                <a:gd name="T51" fmla="*/ 12 h 795"/>
                <a:gd name="T52" fmla="*/ 7 w 1596"/>
                <a:gd name="T53" fmla="*/ 11 h 795"/>
                <a:gd name="T54" fmla="*/ 6 w 1596"/>
                <a:gd name="T55" fmla="*/ 13 h 795"/>
                <a:gd name="T56" fmla="*/ 4 w 1596"/>
                <a:gd name="T57" fmla="*/ 15 h 795"/>
                <a:gd name="T58" fmla="*/ 7 w 1596"/>
                <a:gd name="T59" fmla="*/ 17 h 795"/>
                <a:gd name="T60" fmla="*/ 8 w 1596"/>
                <a:gd name="T61" fmla="*/ 17 h 795"/>
                <a:gd name="T62" fmla="*/ 9 w 1596"/>
                <a:gd name="T63" fmla="*/ 17 h 795"/>
                <a:gd name="T64" fmla="*/ 9 w 1596"/>
                <a:gd name="T65" fmla="*/ 13 h 795"/>
                <a:gd name="T66" fmla="*/ 11 w 1596"/>
                <a:gd name="T67" fmla="*/ 12 h 795"/>
                <a:gd name="T68" fmla="*/ 11 w 1596"/>
                <a:gd name="T69" fmla="*/ 11 h 795"/>
                <a:gd name="T70" fmla="*/ 12 w 1596"/>
                <a:gd name="T71" fmla="*/ 11 h 795"/>
                <a:gd name="T72" fmla="*/ 13 w 1596"/>
                <a:gd name="T73" fmla="*/ 12 h 795"/>
                <a:gd name="T74" fmla="*/ 13 w 1596"/>
                <a:gd name="T75" fmla="*/ 13 h 795"/>
                <a:gd name="T76" fmla="*/ 14 w 1596"/>
                <a:gd name="T77" fmla="*/ 15 h 795"/>
                <a:gd name="T78" fmla="*/ 17 w 1596"/>
                <a:gd name="T79" fmla="*/ 15 h 795"/>
                <a:gd name="T80" fmla="*/ 17 w 1596"/>
                <a:gd name="T81" fmla="*/ 17 h 795"/>
                <a:gd name="T82" fmla="*/ 18 w 1596"/>
                <a:gd name="T83" fmla="*/ 19 h 795"/>
                <a:gd name="T84" fmla="*/ 21 w 1596"/>
                <a:gd name="T85" fmla="*/ 18 h 795"/>
                <a:gd name="T86" fmla="*/ 23 w 1596"/>
                <a:gd name="T87" fmla="*/ 18 h 795"/>
                <a:gd name="T88" fmla="*/ 23 w 1596"/>
                <a:gd name="T89" fmla="*/ 17 h 795"/>
                <a:gd name="T90" fmla="*/ 23 w 1596"/>
                <a:gd name="T91" fmla="*/ 16 h 795"/>
                <a:gd name="T92" fmla="*/ 25 w 1596"/>
                <a:gd name="T93" fmla="*/ 17 h 795"/>
                <a:gd name="T94" fmla="*/ 27 w 1596"/>
                <a:gd name="T95" fmla="*/ 16 h 795"/>
                <a:gd name="T96" fmla="*/ 31 w 1596"/>
                <a:gd name="T97" fmla="*/ 17 h 795"/>
                <a:gd name="T98" fmla="*/ 31 w 1596"/>
                <a:gd name="T99" fmla="*/ 14 h 795"/>
                <a:gd name="T100" fmla="*/ 34 w 1596"/>
                <a:gd name="T101" fmla="*/ 11 h 79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96"/>
                <a:gd name="T154" fmla="*/ 0 h 795"/>
                <a:gd name="T155" fmla="*/ 1596 w 1596"/>
                <a:gd name="T156" fmla="*/ 795 h 79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96" h="795">
                  <a:moveTo>
                    <a:pt x="1561" y="408"/>
                  </a:moveTo>
                  <a:lnTo>
                    <a:pt x="1596" y="391"/>
                  </a:lnTo>
                  <a:lnTo>
                    <a:pt x="1516" y="328"/>
                  </a:lnTo>
                  <a:lnTo>
                    <a:pt x="1467" y="354"/>
                  </a:lnTo>
                  <a:lnTo>
                    <a:pt x="1395" y="331"/>
                  </a:lnTo>
                  <a:lnTo>
                    <a:pt x="1358" y="311"/>
                  </a:lnTo>
                  <a:lnTo>
                    <a:pt x="1327" y="311"/>
                  </a:lnTo>
                  <a:lnTo>
                    <a:pt x="1310" y="272"/>
                  </a:lnTo>
                  <a:lnTo>
                    <a:pt x="1297" y="246"/>
                  </a:lnTo>
                  <a:lnTo>
                    <a:pt x="1273" y="246"/>
                  </a:lnTo>
                  <a:lnTo>
                    <a:pt x="1247" y="246"/>
                  </a:lnTo>
                  <a:lnTo>
                    <a:pt x="1226" y="257"/>
                  </a:lnTo>
                  <a:lnTo>
                    <a:pt x="1186" y="212"/>
                  </a:lnTo>
                  <a:lnTo>
                    <a:pt x="1171" y="220"/>
                  </a:lnTo>
                  <a:lnTo>
                    <a:pt x="1150" y="230"/>
                  </a:lnTo>
                  <a:lnTo>
                    <a:pt x="1133" y="239"/>
                  </a:lnTo>
                  <a:lnTo>
                    <a:pt x="1098" y="207"/>
                  </a:lnTo>
                  <a:lnTo>
                    <a:pt x="1017" y="134"/>
                  </a:lnTo>
                  <a:lnTo>
                    <a:pt x="958" y="89"/>
                  </a:lnTo>
                  <a:lnTo>
                    <a:pt x="919" y="50"/>
                  </a:lnTo>
                  <a:lnTo>
                    <a:pt x="852" y="97"/>
                  </a:lnTo>
                  <a:lnTo>
                    <a:pt x="841" y="62"/>
                  </a:lnTo>
                  <a:lnTo>
                    <a:pt x="750" y="58"/>
                  </a:lnTo>
                  <a:lnTo>
                    <a:pt x="739" y="58"/>
                  </a:lnTo>
                  <a:lnTo>
                    <a:pt x="696" y="0"/>
                  </a:lnTo>
                  <a:lnTo>
                    <a:pt x="654" y="8"/>
                  </a:lnTo>
                  <a:lnTo>
                    <a:pt x="623" y="31"/>
                  </a:lnTo>
                  <a:lnTo>
                    <a:pt x="566" y="44"/>
                  </a:lnTo>
                  <a:lnTo>
                    <a:pt x="546" y="32"/>
                  </a:lnTo>
                  <a:lnTo>
                    <a:pt x="516" y="67"/>
                  </a:lnTo>
                  <a:lnTo>
                    <a:pt x="492" y="62"/>
                  </a:lnTo>
                  <a:lnTo>
                    <a:pt x="409" y="70"/>
                  </a:lnTo>
                  <a:lnTo>
                    <a:pt x="395" y="67"/>
                  </a:lnTo>
                  <a:lnTo>
                    <a:pt x="384" y="75"/>
                  </a:lnTo>
                  <a:lnTo>
                    <a:pt x="417" y="119"/>
                  </a:lnTo>
                  <a:lnTo>
                    <a:pt x="395" y="159"/>
                  </a:lnTo>
                  <a:lnTo>
                    <a:pt x="396" y="189"/>
                  </a:lnTo>
                  <a:lnTo>
                    <a:pt x="396" y="204"/>
                  </a:lnTo>
                  <a:lnTo>
                    <a:pt x="441" y="204"/>
                  </a:lnTo>
                  <a:lnTo>
                    <a:pt x="454" y="230"/>
                  </a:lnTo>
                  <a:lnTo>
                    <a:pt x="454" y="257"/>
                  </a:lnTo>
                  <a:lnTo>
                    <a:pt x="441" y="263"/>
                  </a:lnTo>
                  <a:lnTo>
                    <a:pt x="425" y="246"/>
                  </a:lnTo>
                  <a:lnTo>
                    <a:pt x="405" y="257"/>
                  </a:lnTo>
                  <a:lnTo>
                    <a:pt x="395" y="269"/>
                  </a:lnTo>
                  <a:lnTo>
                    <a:pt x="361" y="246"/>
                  </a:lnTo>
                  <a:lnTo>
                    <a:pt x="351" y="224"/>
                  </a:lnTo>
                  <a:lnTo>
                    <a:pt x="322" y="235"/>
                  </a:lnTo>
                  <a:lnTo>
                    <a:pt x="322" y="243"/>
                  </a:lnTo>
                  <a:lnTo>
                    <a:pt x="302" y="224"/>
                  </a:lnTo>
                  <a:lnTo>
                    <a:pt x="273" y="246"/>
                  </a:lnTo>
                  <a:lnTo>
                    <a:pt x="240" y="257"/>
                  </a:lnTo>
                  <a:lnTo>
                    <a:pt x="229" y="246"/>
                  </a:lnTo>
                  <a:lnTo>
                    <a:pt x="221" y="224"/>
                  </a:lnTo>
                  <a:lnTo>
                    <a:pt x="176" y="220"/>
                  </a:lnTo>
                  <a:lnTo>
                    <a:pt x="103" y="216"/>
                  </a:lnTo>
                  <a:lnTo>
                    <a:pt x="85" y="220"/>
                  </a:lnTo>
                  <a:lnTo>
                    <a:pt x="81" y="235"/>
                  </a:lnTo>
                  <a:lnTo>
                    <a:pt x="69" y="230"/>
                  </a:lnTo>
                  <a:lnTo>
                    <a:pt x="54" y="254"/>
                  </a:lnTo>
                  <a:lnTo>
                    <a:pt x="43" y="272"/>
                  </a:lnTo>
                  <a:lnTo>
                    <a:pt x="43" y="281"/>
                  </a:lnTo>
                  <a:lnTo>
                    <a:pt x="51" y="299"/>
                  </a:lnTo>
                  <a:lnTo>
                    <a:pt x="39" y="304"/>
                  </a:lnTo>
                  <a:lnTo>
                    <a:pt x="28" y="272"/>
                  </a:lnTo>
                  <a:lnTo>
                    <a:pt x="7" y="276"/>
                  </a:lnTo>
                  <a:lnTo>
                    <a:pt x="0" y="318"/>
                  </a:lnTo>
                  <a:lnTo>
                    <a:pt x="0" y="343"/>
                  </a:lnTo>
                  <a:lnTo>
                    <a:pt x="0" y="366"/>
                  </a:lnTo>
                  <a:lnTo>
                    <a:pt x="11" y="387"/>
                  </a:lnTo>
                  <a:lnTo>
                    <a:pt x="20" y="399"/>
                  </a:lnTo>
                  <a:lnTo>
                    <a:pt x="20" y="424"/>
                  </a:lnTo>
                  <a:lnTo>
                    <a:pt x="39" y="422"/>
                  </a:lnTo>
                  <a:lnTo>
                    <a:pt x="62" y="403"/>
                  </a:lnTo>
                  <a:lnTo>
                    <a:pt x="74" y="422"/>
                  </a:lnTo>
                  <a:lnTo>
                    <a:pt x="91" y="445"/>
                  </a:lnTo>
                  <a:lnTo>
                    <a:pt x="103" y="468"/>
                  </a:lnTo>
                  <a:lnTo>
                    <a:pt x="121" y="512"/>
                  </a:lnTo>
                  <a:lnTo>
                    <a:pt x="157" y="501"/>
                  </a:lnTo>
                  <a:lnTo>
                    <a:pt x="209" y="489"/>
                  </a:lnTo>
                  <a:lnTo>
                    <a:pt x="291" y="477"/>
                  </a:lnTo>
                  <a:lnTo>
                    <a:pt x="312" y="506"/>
                  </a:lnTo>
                  <a:lnTo>
                    <a:pt x="316" y="562"/>
                  </a:lnTo>
                  <a:lnTo>
                    <a:pt x="273" y="573"/>
                  </a:lnTo>
                  <a:lnTo>
                    <a:pt x="240" y="581"/>
                  </a:lnTo>
                  <a:lnTo>
                    <a:pt x="248" y="621"/>
                  </a:lnTo>
                  <a:lnTo>
                    <a:pt x="191" y="621"/>
                  </a:lnTo>
                  <a:lnTo>
                    <a:pt x="240" y="699"/>
                  </a:lnTo>
                  <a:lnTo>
                    <a:pt x="262" y="706"/>
                  </a:lnTo>
                  <a:lnTo>
                    <a:pt x="284" y="710"/>
                  </a:lnTo>
                  <a:lnTo>
                    <a:pt x="298" y="744"/>
                  </a:lnTo>
                  <a:lnTo>
                    <a:pt x="311" y="731"/>
                  </a:lnTo>
                  <a:lnTo>
                    <a:pt x="352" y="723"/>
                  </a:lnTo>
                  <a:lnTo>
                    <a:pt x="378" y="736"/>
                  </a:lnTo>
                  <a:lnTo>
                    <a:pt x="395" y="753"/>
                  </a:lnTo>
                  <a:lnTo>
                    <a:pt x="406" y="736"/>
                  </a:lnTo>
                  <a:lnTo>
                    <a:pt x="435" y="741"/>
                  </a:lnTo>
                  <a:lnTo>
                    <a:pt x="386" y="565"/>
                  </a:lnTo>
                  <a:lnTo>
                    <a:pt x="405" y="556"/>
                  </a:lnTo>
                  <a:lnTo>
                    <a:pt x="469" y="518"/>
                  </a:lnTo>
                  <a:lnTo>
                    <a:pt x="480" y="515"/>
                  </a:lnTo>
                  <a:lnTo>
                    <a:pt x="471" y="501"/>
                  </a:lnTo>
                  <a:lnTo>
                    <a:pt x="484" y="508"/>
                  </a:lnTo>
                  <a:lnTo>
                    <a:pt x="484" y="489"/>
                  </a:lnTo>
                  <a:lnTo>
                    <a:pt x="492" y="477"/>
                  </a:lnTo>
                  <a:lnTo>
                    <a:pt x="498" y="483"/>
                  </a:lnTo>
                  <a:lnTo>
                    <a:pt x="513" y="483"/>
                  </a:lnTo>
                  <a:lnTo>
                    <a:pt x="527" y="493"/>
                  </a:lnTo>
                  <a:lnTo>
                    <a:pt x="544" y="470"/>
                  </a:lnTo>
                  <a:lnTo>
                    <a:pt x="558" y="477"/>
                  </a:lnTo>
                  <a:lnTo>
                    <a:pt x="544" y="508"/>
                  </a:lnTo>
                  <a:lnTo>
                    <a:pt x="554" y="550"/>
                  </a:lnTo>
                  <a:lnTo>
                    <a:pt x="584" y="575"/>
                  </a:lnTo>
                  <a:lnTo>
                    <a:pt x="584" y="581"/>
                  </a:lnTo>
                  <a:lnTo>
                    <a:pt x="575" y="602"/>
                  </a:lnTo>
                  <a:lnTo>
                    <a:pt x="577" y="611"/>
                  </a:lnTo>
                  <a:lnTo>
                    <a:pt x="621" y="629"/>
                  </a:lnTo>
                  <a:lnTo>
                    <a:pt x="632" y="656"/>
                  </a:lnTo>
                  <a:lnTo>
                    <a:pt x="671" y="639"/>
                  </a:lnTo>
                  <a:lnTo>
                    <a:pt x="717" y="629"/>
                  </a:lnTo>
                  <a:lnTo>
                    <a:pt x="750" y="708"/>
                  </a:lnTo>
                  <a:lnTo>
                    <a:pt x="763" y="745"/>
                  </a:lnTo>
                  <a:lnTo>
                    <a:pt x="751" y="754"/>
                  </a:lnTo>
                  <a:lnTo>
                    <a:pt x="746" y="768"/>
                  </a:lnTo>
                  <a:lnTo>
                    <a:pt x="779" y="779"/>
                  </a:lnTo>
                  <a:lnTo>
                    <a:pt x="789" y="795"/>
                  </a:lnTo>
                  <a:lnTo>
                    <a:pt x="835" y="779"/>
                  </a:lnTo>
                  <a:lnTo>
                    <a:pt x="848" y="795"/>
                  </a:lnTo>
                  <a:lnTo>
                    <a:pt x="882" y="776"/>
                  </a:lnTo>
                  <a:lnTo>
                    <a:pt x="904" y="771"/>
                  </a:lnTo>
                  <a:lnTo>
                    <a:pt x="930" y="777"/>
                  </a:lnTo>
                  <a:lnTo>
                    <a:pt x="989" y="777"/>
                  </a:lnTo>
                  <a:lnTo>
                    <a:pt x="977" y="764"/>
                  </a:lnTo>
                  <a:lnTo>
                    <a:pt x="977" y="741"/>
                  </a:lnTo>
                  <a:lnTo>
                    <a:pt x="984" y="726"/>
                  </a:lnTo>
                  <a:lnTo>
                    <a:pt x="984" y="714"/>
                  </a:lnTo>
                  <a:lnTo>
                    <a:pt x="967" y="702"/>
                  </a:lnTo>
                  <a:lnTo>
                    <a:pt x="1004" y="698"/>
                  </a:lnTo>
                  <a:lnTo>
                    <a:pt x="1039" y="702"/>
                  </a:lnTo>
                  <a:lnTo>
                    <a:pt x="1047" y="714"/>
                  </a:lnTo>
                  <a:lnTo>
                    <a:pt x="1071" y="708"/>
                  </a:lnTo>
                  <a:lnTo>
                    <a:pt x="1055" y="673"/>
                  </a:lnTo>
                  <a:lnTo>
                    <a:pt x="1073" y="669"/>
                  </a:lnTo>
                  <a:lnTo>
                    <a:pt x="1166" y="683"/>
                  </a:lnTo>
                  <a:lnTo>
                    <a:pt x="1241" y="691"/>
                  </a:lnTo>
                  <a:lnTo>
                    <a:pt x="1297" y="719"/>
                  </a:lnTo>
                  <a:lnTo>
                    <a:pt x="1327" y="719"/>
                  </a:lnTo>
                  <a:lnTo>
                    <a:pt x="1336" y="753"/>
                  </a:lnTo>
                  <a:lnTo>
                    <a:pt x="1358" y="683"/>
                  </a:lnTo>
                  <a:lnTo>
                    <a:pt x="1327" y="607"/>
                  </a:lnTo>
                  <a:lnTo>
                    <a:pt x="1422" y="581"/>
                  </a:lnTo>
                  <a:lnTo>
                    <a:pt x="1436" y="539"/>
                  </a:lnTo>
                  <a:lnTo>
                    <a:pt x="1448" y="477"/>
                  </a:lnTo>
                  <a:lnTo>
                    <a:pt x="1545" y="483"/>
                  </a:lnTo>
                  <a:lnTo>
                    <a:pt x="1561" y="40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8" name="Freeform 492">
              <a:extLst>
                <a:ext uri="{FF2B5EF4-FFF2-40B4-BE49-F238E27FC236}">
                  <a16:creationId xmlns:a16="http://schemas.microsoft.com/office/drawing/2014/main" id="{39F49453-E382-4819-82B2-15BDA5D5D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496" y="2536001"/>
              <a:ext cx="491388" cy="327193"/>
            </a:xfrm>
            <a:custGeom>
              <a:avLst/>
              <a:gdLst>
                <a:gd name="T0" fmla="*/ 1 w 697"/>
                <a:gd name="T1" fmla="*/ 5 h 492"/>
                <a:gd name="T2" fmla="*/ 2 w 697"/>
                <a:gd name="T3" fmla="*/ 4 h 492"/>
                <a:gd name="T4" fmla="*/ 2 w 697"/>
                <a:gd name="T5" fmla="*/ 4 h 492"/>
                <a:gd name="T6" fmla="*/ 3 w 697"/>
                <a:gd name="T7" fmla="*/ 4 h 492"/>
                <a:gd name="T8" fmla="*/ 4 w 697"/>
                <a:gd name="T9" fmla="*/ 4 h 492"/>
                <a:gd name="T10" fmla="*/ 4 w 697"/>
                <a:gd name="T11" fmla="*/ 5 h 492"/>
                <a:gd name="T12" fmla="*/ 4 w 697"/>
                <a:gd name="T13" fmla="*/ 5 h 492"/>
                <a:gd name="T14" fmla="*/ 5 w 697"/>
                <a:gd name="T15" fmla="*/ 7 h 492"/>
                <a:gd name="T16" fmla="*/ 5 w 697"/>
                <a:gd name="T17" fmla="*/ 6 h 492"/>
                <a:gd name="T18" fmla="*/ 6 w 697"/>
                <a:gd name="T19" fmla="*/ 7 h 492"/>
                <a:gd name="T20" fmla="*/ 8 w 697"/>
                <a:gd name="T21" fmla="*/ 8 h 492"/>
                <a:gd name="T22" fmla="*/ 9 w 697"/>
                <a:gd name="T23" fmla="*/ 9 h 492"/>
                <a:gd name="T24" fmla="*/ 10 w 697"/>
                <a:gd name="T25" fmla="*/ 10 h 492"/>
                <a:gd name="T26" fmla="*/ 11 w 697"/>
                <a:gd name="T27" fmla="*/ 11 h 492"/>
                <a:gd name="T28" fmla="*/ 12 w 697"/>
                <a:gd name="T29" fmla="*/ 10 h 492"/>
                <a:gd name="T30" fmla="*/ 12 w 697"/>
                <a:gd name="T31" fmla="*/ 9 h 492"/>
                <a:gd name="T32" fmla="*/ 11 w 697"/>
                <a:gd name="T33" fmla="*/ 7 h 492"/>
                <a:gd name="T34" fmla="*/ 12 w 697"/>
                <a:gd name="T35" fmla="*/ 7 h 492"/>
                <a:gd name="T36" fmla="*/ 14 w 697"/>
                <a:gd name="T37" fmla="*/ 7 h 492"/>
                <a:gd name="T38" fmla="*/ 16 w 697"/>
                <a:gd name="T39" fmla="*/ 7 h 492"/>
                <a:gd name="T40" fmla="*/ 16 w 697"/>
                <a:gd name="T41" fmla="*/ 6 h 492"/>
                <a:gd name="T42" fmla="*/ 13 w 697"/>
                <a:gd name="T43" fmla="*/ 6 h 492"/>
                <a:gd name="T44" fmla="*/ 12 w 697"/>
                <a:gd name="T45" fmla="*/ 6 h 492"/>
                <a:gd name="T46" fmla="*/ 11 w 697"/>
                <a:gd name="T47" fmla="*/ 7 h 492"/>
                <a:gd name="T48" fmla="*/ 10 w 697"/>
                <a:gd name="T49" fmla="*/ 6 h 492"/>
                <a:gd name="T50" fmla="*/ 9 w 697"/>
                <a:gd name="T51" fmla="*/ 7 h 492"/>
                <a:gd name="T52" fmla="*/ 9 w 697"/>
                <a:gd name="T53" fmla="*/ 6 h 492"/>
                <a:gd name="T54" fmla="*/ 9 w 697"/>
                <a:gd name="T55" fmla="*/ 5 h 492"/>
                <a:gd name="T56" fmla="*/ 9 w 697"/>
                <a:gd name="T57" fmla="*/ 4 h 492"/>
                <a:gd name="T58" fmla="*/ 6 w 697"/>
                <a:gd name="T59" fmla="*/ 3 h 492"/>
                <a:gd name="T60" fmla="*/ 5 w 697"/>
                <a:gd name="T61" fmla="*/ 2 h 492"/>
                <a:gd name="T62" fmla="*/ 3 w 697"/>
                <a:gd name="T63" fmla="*/ 3 h 492"/>
                <a:gd name="T64" fmla="*/ 2 w 697"/>
                <a:gd name="T65" fmla="*/ 1 h 492"/>
                <a:gd name="T66" fmla="*/ 2 w 697"/>
                <a:gd name="T67" fmla="*/ 0 h 492"/>
                <a:gd name="T68" fmla="*/ 1 w 697"/>
                <a:gd name="T69" fmla="*/ 5 h 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97"/>
                <a:gd name="T106" fmla="*/ 0 h 492"/>
                <a:gd name="T107" fmla="*/ 697 w 697"/>
                <a:gd name="T108" fmla="*/ 492 h 49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97" h="492">
                  <a:moveTo>
                    <a:pt x="49" y="226"/>
                  </a:moveTo>
                  <a:lnTo>
                    <a:pt x="65" y="221"/>
                  </a:lnTo>
                  <a:lnTo>
                    <a:pt x="72" y="202"/>
                  </a:lnTo>
                  <a:lnTo>
                    <a:pt x="81" y="184"/>
                  </a:lnTo>
                  <a:lnTo>
                    <a:pt x="98" y="193"/>
                  </a:lnTo>
                  <a:lnTo>
                    <a:pt x="94" y="168"/>
                  </a:lnTo>
                  <a:lnTo>
                    <a:pt x="112" y="158"/>
                  </a:lnTo>
                  <a:lnTo>
                    <a:pt x="124" y="176"/>
                  </a:lnTo>
                  <a:lnTo>
                    <a:pt x="141" y="176"/>
                  </a:lnTo>
                  <a:lnTo>
                    <a:pt x="158" y="187"/>
                  </a:lnTo>
                  <a:lnTo>
                    <a:pt x="168" y="193"/>
                  </a:lnTo>
                  <a:lnTo>
                    <a:pt x="168" y="199"/>
                  </a:lnTo>
                  <a:lnTo>
                    <a:pt x="169" y="214"/>
                  </a:lnTo>
                  <a:lnTo>
                    <a:pt x="189" y="221"/>
                  </a:lnTo>
                  <a:lnTo>
                    <a:pt x="189" y="244"/>
                  </a:lnTo>
                  <a:lnTo>
                    <a:pt x="205" y="276"/>
                  </a:lnTo>
                  <a:lnTo>
                    <a:pt x="225" y="280"/>
                  </a:lnTo>
                  <a:lnTo>
                    <a:pt x="230" y="272"/>
                  </a:lnTo>
                  <a:lnTo>
                    <a:pt x="251" y="258"/>
                  </a:lnTo>
                  <a:lnTo>
                    <a:pt x="270" y="276"/>
                  </a:lnTo>
                  <a:lnTo>
                    <a:pt x="290" y="306"/>
                  </a:lnTo>
                  <a:lnTo>
                    <a:pt x="325" y="344"/>
                  </a:lnTo>
                  <a:lnTo>
                    <a:pt x="383" y="360"/>
                  </a:lnTo>
                  <a:lnTo>
                    <a:pt x="386" y="384"/>
                  </a:lnTo>
                  <a:lnTo>
                    <a:pt x="423" y="400"/>
                  </a:lnTo>
                  <a:lnTo>
                    <a:pt x="440" y="425"/>
                  </a:lnTo>
                  <a:lnTo>
                    <a:pt x="427" y="491"/>
                  </a:lnTo>
                  <a:lnTo>
                    <a:pt x="459" y="492"/>
                  </a:lnTo>
                  <a:lnTo>
                    <a:pt x="485" y="457"/>
                  </a:lnTo>
                  <a:lnTo>
                    <a:pt x="498" y="440"/>
                  </a:lnTo>
                  <a:lnTo>
                    <a:pt x="507" y="421"/>
                  </a:lnTo>
                  <a:lnTo>
                    <a:pt x="501" y="387"/>
                  </a:lnTo>
                  <a:lnTo>
                    <a:pt x="473" y="373"/>
                  </a:lnTo>
                  <a:lnTo>
                    <a:pt x="481" y="314"/>
                  </a:lnTo>
                  <a:lnTo>
                    <a:pt x="505" y="290"/>
                  </a:lnTo>
                  <a:lnTo>
                    <a:pt x="527" y="298"/>
                  </a:lnTo>
                  <a:lnTo>
                    <a:pt x="579" y="287"/>
                  </a:lnTo>
                  <a:lnTo>
                    <a:pt x="586" y="311"/>
                  </a:lnTo>
                  <a:lnTo>
                    <a:pt x="614" y="310"/>
                  </a:lnTo>
                  <a:lnTo>
                    <a:pt x="680" y="306"/>
                  </a:lnTo>
                  <a:lnTo>
                    <a:pt x="697" y="276"/>
                  </a:lnTo>
                  <a:lnTo>
                    <a:pt x="680" y="261"/>
                  </a:lnTo>
                  <a:lnTo>
                    <a:pt x="637" y="261"/>
                  </a:lnTo>
                  <a:lnTo>
                    <a:pt x="566" y="261"/>
                  </a:lnTo>
                  <a:lnTo>
                    <a:pt x="538" y="261"/>
                  </a:lnTo>
                  <a:lnTo>
                    <a:pt x="510" y="256"/>
                  </a:lnTo>
                  <a:lnTo>
                    <a:pt x="462" y="280"/>
                  </a:lnTo>
                  <a:lnTo>
                    <a:pt x="457" y="276"/>
                  </a:lnTo>
                  <a:lnTo>
                    <a:pt x="449" y="264"/>
                  </a:lnTo>
                  <a:lnTo>
                    <a:pt x="426" y="272"/>
                  </a:lnTo>
                  <a:lnTo>
                    <a:pt x="403" y="280"/>
                  </a:lnTo>
                  <a:lnTo>
                    <a:pt x="398" y="275"/>
                  </a:lnTo>
                  <a:lnTo>
                    <a:pt x="394" y="264"/>
                  </a:lnTo>
                  <a:lnTo>
                    <a:pt x="365" y="256"/>
                  </a:lnTo>
                  <a:lnTo>
                    <a:pt x="360" y="253"/>
                  </a:lnTo>
                  <a:lnTo>
                    <a:pt x="364" y="239"/>
                  </a:lnTo>
                  <a:lnTo>
                    <a:pt x="378" y="230"/>
                  </a:lnTo>
                  <a:lnTo>
                    <a:pt x="360" y="183"/>
                  </a:lnTo>
                  <a:lnTo>
                    <a:pt x="331" y="114"/>
                  </a:lnTo>
                  <a:lnTo>
                    <a:pt x="247" y="137"/>
                  </a:lnTo>
                  <a:lnTo>
                    <a:pt x="230" y="114"/>
                  </a:lnTo>
                  <a:lnTo>
                    <a:pt x="191" y="96"/>
                  </a:lnTo>
                  <a:lnTo>
                    <a:pt x="158" y="123"/>
                  </a:lnTo>
                  <a:lnTo>
                    <a:pt x="126" y="116"/>
                  </a:lnTo>
                  <a:lnTo>
                    <a:pt x="89" y="87"/>
                  </a:lnTo>
                  <a:lnTo>
                    <a:pt x="83" y="51"/>
                  </a:lnTo>
                  <a:lnTo>
                    <a:pt x="85" y="26"/>
                  </a:lnTo>
                  <a:lnTo>
                    <a:pt x="83" y="0"/>
                  </a:lnTo>
                  <a:lnTo>
                    <a:pt x="0" y="51"/>
                  </a:lnTo>
                  <a:lnTo>
                    <a:pt x="49" y="22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9" name="Freeform 493">
              <a:extLst>
                <a:ext uri="{FF2B5EF4-FFF2-40B4-BE49-F238E27FC236}">
                  <a16:creationId xmlns:a16="http://schemas.microsoft.com/office/drawing/2014/main" id="{89628438-D80A-4601-B1C3-841E60E310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73" y="2642746"/>
              <a:ext cx="373455" cy="285424"/>
            </a:xfrm>
            <a:custGeom>
              <a:avLst/>
              <a:gdLst>
                <a:gd name="T0" fmla="*/ 0 w 534"/>
                <a:gd name="T1" fmla="*/ 1 h 433"/>
                <a:gd name="T2" fmla="*/ 0 w 534"/>
                <a:gd name="T3" fmla="*/ 3 h 433"/>
                <a:gd name="T4" fmla="*/ 1 w 534"/>
                <a:gd name="T5" fmla="*/ 2 h 433"/>
                <a:gd name="T6" fmla="*/ 2 w 534"/>
                <a:gd name="T7" fmla="*/ 3 h 433"/>
                <a:gd name="T8" fmla="*/ 1 w 534"/>
                <a:gd name="T9" fmla="*/ 3 h 433"/>
                <a:gd name="T10" fmla="*/ 0 w 534"/>
                <a:gd name="T11" fmla="*/ 3 h 433"/>
                <a:gd name="T12" fmla="*/ 0 w 534"/>
                <a:gd name="T13" fmla="*/ 4 h 433"/>
                <a:gd name="T14" fmla="*/ 0 w 534"/>
                <a:gd name="T15" fmla="*/ 4 h 433"/>
                <a:gd name="T16" fmla="*/ 1 w 534"/>
                <a:gd name="T17" fmla="*/ 5 h 433"/>
                <a:gd name="T18" fmla="*/ 1 w 534"/>
                <a:gd name="T19" fmla="*/ 5 h 433"/>
                <a:gd name="T20" fmla="*/ 1 w 534"/>
                <a:gd name="T21" fmla="*/ 5 h 433"/>
                <a:gd name="T22" fmla="*/ 1 w 534"/>
                <a:gd name="T23" fmla="*/ 7 h 433"/>
                <a:gd name="T24" fmla="*/ 3 w 534"/>
                <a:gd name="T25" fmla="*/ 7 h 433"/>
                <a:gd name="T26" fmla="*/ 4 w 534"/>
                <a:gd name="T27" fmla="*/ 6 h 433"/>
                <a:gd name="T28" fmla="*/ 6 w 534"/>
                <a:gd name="T29" fmla="*/ 7 h 433"/>
                <a:gd name="T30" fmla="*/ 7 w 534"/>
                <a:gd name="T31" fmla="*/ 8 h 433"/>
                <a:gd name="T32" fmla="*/ 7 w 534"/>
                <a:gd name="T33" fmla="*/ 9 h 433"/>
                <a:gd name="T34" fmla="*/ 7 w 534"/>
                <a:gd name="T35" fmla="*/ 9 h 433"/>
                <a:gd name="T36" fmla="*/ 9 w 534"/>
                <a:gd name="T37" fmla="*/ 10 h 433"/>
                <a:gd name="T38" fmla="*/ 11 w 534"/>
                <a:gd name="T39" fmla="*/ 7 h 433"/>
                <a:gd name="T40" fmla="*/ 12 w 534"/>
                <a:gd name="T41" fmla="*/ 7 h 433"/>
                <a:gd name="T42" fmla="*/ 12 w 534"/>
                <a:gd name="T43" fmla="*/ 7 h 433"/>
                <a:gd name="T44" fmla="*/ 12 w 534"/>
                <a:gd name="T45" fmla="*/ 6 h 433"/>
                <a:gd name="T46" fmla="*/ 12 w 534"/>
                <a:gd name="T47" fmla="*/ 5 h 433"/>
                <a:gd name="T48" fmla="*/ 11 w 534"/>
                <a:gd name="T49" fmla="*/ 5 h 433"/>
                <a:gd name="T50" fmla="*/ 11 w 534"/>
                <a:gd name="T51" fmla="*/ 5 h 433"/>
                <a:gd name="T52" fmla="*/ 10 w 534"/>
                <a:gd name="T53" fmla="*/ 4 h 433"/>
                <a:gd name="T54" fmla="*/ 9 w 534"/>
                <a:gd name="T55" fmla="*/ 3 h 433"/>
                <a:gd name="T56" fmla="*/ 9 w 534"/>
                <a:gd name="T57" fmla="*/ 3 h 433"/>
                <a:gd name="T58" fmla="*/ 8 w 534"/>
                <a:gd name="T59" fmla="*/ 2 h 433"/>
                <a:gd name="T60" fmla="*/ 7 w 534"/>
                <a:gd name="T61" fmla="*/ 3 h 433"/>
                <a:gd name="T62" fmla="*/ 7 w 534"/>
                <a:gd name="T63" fmla="*/ 3 h 433"/>
                <a:gd name="T64" fmla="*/ 7 w 534"/>
                <a:gd name="T65" fmla="*/ 3 h 433"/>
                <a:gd name="T66" fmla="*/ 7 w 534"/>
                <a:gd name="T67" fmla="*/ 2 h 433"/>
                <a:gd name="T68" fmla="*/ 7 w 534"/>
                <a:gd name="T69" fmla="*/ 1 h 433"/>
                <a:gd name="T70" fmla="*/ 6 w 534"/>
                <a:gd name="T71" fmla="*/ 1 h 433"/>
                <a:gd name="T72" fmla="*/ 6 w 534"/>
                <a:gd name="T73" fmla="*/ 1 h 433"/>
                <a:gd name="T74" fmla="*/ 5 w 534"/>
                <a:gd name="T75" fmla="*/ 0 h 433"/>
                <a:gd name="T76" fmla="*/ 5 w 534"/>
                <a:gd name="T77" fmla="*/ 0 h 433"/>
                <a:gd name="T78" fmla="*/ 5 w 534"/>
                <a:gd name="T79" fmla="*/ 0 h 433"/>
                <a:gd name="T80" fmla="*/ 4 w 534"/>
                <a:gd name="T81" fmla="*/ 0 h 433"/>
                <a:gd name="T82" fmla="*/ 5 w 534"/>
                <a:gd name="T83" fmla="*/ 1 h 433"/>
                <a:gd name="T84" fmla="*/ 4 w 534"/>
                <a:gd name="T85" fmla="*/ 1 h 433"/>
                <a:gd name="T86" fmla="*/ 4 w 534"/>
                <a:gd name="T87" fmla="*/ 1 h 433"/>
                <a:gd name="T88" fmla="*/ 4 w 534"/>
                <a:gd name="T89" fmla="*/ 1 h 433"/>
                <a:gd name="T90" fmla="*/ 3 w 534"/>
                <a:gd name="T91" fmla="*/ 1 h 433"/>
                <a:gd name="T92" fmla="*/ 3 w 534"/>
                <a:gd name="T93" fmla="*/ 1 h 433"/>
                <a:gd name="T94" fmla="*/ 2 w 534"/>
                <a:gd name="T95" fmla="*/ 2 h 433"/>
                <a:gd name="T96" fmla="*/ 2 w 534"/>
                <a:gd name="T97" fmla="*/ 1 h 433"/>
                <a:gd name="T98" fmla="*/ 1 w 534"/>
                <a:gd name="T99" fmla="*/ 1 h 433"/>
                <a:gd name="T100" fmla="*/ 0 w 534"/>
                <a:gd name="T101" fmla="*/ 1 h 43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34"/>
                <a:gd name="T154" fmla="*/ 0 h 433"/>
                <a:gd name="T155" fmla="*/ 534 w 534"/>
                <a:gd name="T156" fmla="*/ 433 h 43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34" h="433">
                  <a:moveTo>
                    <a:pt x="0" y="63"/>
                  </a:moveTo>
                  <a:lnTo>
                    <a:pt x="4" y="118"/>
                  </a:lnTo>
                  <a:lnTo>
                    <a:pt x="32" y="86"/>
                  </a:lnTo>
                  <a:lnTo>
                    <a:pt x="72" y="129"/>
                  </a:lnTo>
                  <a:lnTo>
                    <a:pt x="53" y="156"/>
                  </a:lnTo>
                  <a:lnTo>
                    <a:pt x="7" y="130"/>
                  </a:lnTo>
                  <a:lnTo>
                    <a:pt x="1" y="168"/>
                  </a:lnTo>
                  <a:lnTo>
                    <a:pt x="7" y="191"/>
                  </a:lnTo>
                  <a:lnTo>
                    <a:pt x="32" y="196"/>
                  </a:lnTo>
                  <a:lnTo>
                    <a:pt x="22" y="221"/>
                  </a:lnTo>
                  <a:lnTo>
                    <a:pt x="41" y="238"/>
                  </a:lnTo>
                  <a:lnTo>
                    <a:pt x="41" y="314"/>
                  </a:lnTo>
                  <a:lnTo>
                    <a:pt x="115" y="292"/>
                  </a:lnTo>
                  <a:lnTo>
                    <a:pt x="157" y="269"/>
                  </a:lnTo>
                  <a:lnTo>
                    <a:pt x="250" y="320"/>
                  </a:lnTo>
                  <a:lnTo>
                    <a:pt x="311" y="352"/>
                  </a:lnTo>
                  <a:lnTo>
                    <a:pt x="322" y="366"/>
                  </a:lnTo>
                  <a:lnTo>
                    <a:pt x="328" y="405"/>
                  </a:lnTo>
                  <a:lnTo>
                    <a:pt x="382" y="433"/>
                  </a:lnTo>
                  <a:lnTo>
                    <a:pt x="466" y="329"/>
                  </a:lnTo>
                  <a:lnTo>
                    <a:pt x="519" y="329"/>
                  </a:lnTo>
                  <a:lnTo>
                    <a:pt x="528" y="286"/>
                  </a:lnTo>
                  <a:lnTo>
                    <a:pt x="534" y="268"/>
                  </a:lnTo>
                  <a:lnTo>
                    <a:pt x="517" y="240"/>
                  </a:lnTo>
                  <a:lnTo>
                    <a:pt x="478" y="223"/>
                  </a:lnTo>
                  <a:lnTo>
                    <a:pt x="472" y="202"/>
                  </a:lnTo>
                  <a:lnTo>
                    <a:pt x="417" y="186"/>
                  </a:lnTo>
                  <a:lnTo>
                    <a:pt x="382" y="148"/>
                  </a:lnTo>
                  <a:lnTo>
                    <a:pt x="371" y="122"/>
                  </a:lnTo>
                  <a:lnTo>
                    <a:pt x="343" y="98"/>
                  </a:lnTo>
                  <a:lnTo>
                    <a:pt x="327" y="113"/>
                  </a:lnTo>
                  <a:lnTo>
                    <a:pt x="317" y="122"/>
                  </a:lnTo>
                  <a:lnTo>
                    <a:pt x="297" y="118"/>
                  </a:lnTo>
                  <a:lnTo>
                    <a:pt x="281" y="86"/>
                  </a:lnTo>
                  <a:lnTo>
                    <a:pt x="281" y="63"/>
                  </a:lnTo>
                  <a:lnTo>
                    <a:pt x="261" y="56"/>
                  </a:lnTo>
                  <a:lnTo>
                    <a:pt x="256" y="35"/>
                  </a:lnTo>
                  <a:lnTo>
                    <a:pt x="233" y="18"/>
                  </a:lnTo>
                  <a:lnTo>
                    <a:pt x="216" y="18"/>
                  </a:lnTo>
                  <a:lnTo>
                    <a:pt x="204" y="0"/>
                  </a:lnTo>
                  <a:lnTo>
                    <a:pt x="186" y="10"/>
                  </a:lnTo>
                  <a:lnTo>
                    <a:pt x="192" y="35"/>
                  </a:lnTo>
                  <a:lnTo>
                    <a:pt x="182" y="31"/>
                  </a:lnTo>
                  <a:lnTo>
                    <a:pt x="173" y="26"/>
                  </a:lnTo>
                  <a:lnTo>
                    <a:pt x="157" y="63"/>
                  </a:lnTo>
                  <a:lnTo>
                    <a:pt x="136" y="68"/>
                  </a:lnTo>
                  <a:lnTo>
                    <a:pt x="115" y="61"/>
                  </a:lnTo>
                  <a:lnTo>
                    <a:pt x="101" y="80"/>
                  </a:lnTo>
                  <a:lnTo>
                    <a:pt x="84" y="63"/>
                  </a:lnTo>
                  <a:lnTo>
                    <a:pt x="57" y="46"/>
                  </a:lnTo>
                  <a:lnTo>
                    <a:pt x="0" y="6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50" name="Freeform 494">
              <a:extLst>
                <a:ext uri="{FF2B5EF4-FFF2-40B4-BE49-F238E27FC236}">
                  <a16:creationId xmlns:a16="http://schemas.microsoft.com/office/drawing/2014/main" id="{92EF7BF1-4FFB-4046-AA64-07B74B9EF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3753" y="2640425"/>
              <a:ext cx="312032" cy="143872"/>
            </a:xfrm>
            <a:custGeom>
              <a:avLst/>
              <a:gdLst>
                <a:gd name="T0" fmla="*/ 3 w 444"/>
                <a:gd name="T1" fmla="*/ 3 h 219"/>
                <a:gd name="T2" fmla="*/ 2 w 444"/>
                <a:gd name="T3" fmla="*/ 3 h 219"/>
                <a:gd name="T4" fmla="*/ 0 w 444"/>
                <a:gd name="T5" fmla="*/ 4 h 219"/>
                <a:gd name="T6" fmla="*/ 0 w 444"/>
                <a:gd name="T7" fmla="*/ 4 h 219"/>
                <a:gd name="T8" fmla="*/ 0 w 444"/>
                <a:gd name="T9" fmla="*/ 5 h 219"/>
                <a:gd name="T10" fmla="*/ 1 w 444"/>
                <a:gd name="T11" fmla="*/ 5 h 219"/>
                <a:gd name="T12" fmla="*/ 3 w 444"/>
                <a:gd name="T13" fmla="*/ 5 h 219"/>
                <a:gd name="T14" fmla="*/ 4 w 444"/>
                <a:gd name="T15" fmla="*/ 5 h 219"/>
                <a:gd name="T16" fmla="*/ 5 w 444"/>
                <a:gd name="T17" fmla="*/ 5 h 219"/>
                <a:gd name="T18" fmla="*/ 5 w 444"/>
                <a:gd name="T19" fmla="*/ 4 h 219"/>
                <a:gd name="T20" fmla="*/ 6 w 444"/>
                <a:gd name="T21" fmla="*/ 4 h 219"/>
                <a:gd name="T22" fmla="*/ 7 w 444"/>
                <a:gd name="T23" fmla="*/ 4 h 219"/>
                <a:gd name="T24" fmla="*/ 7 w 444"/>
                <a:gd name="T25" fmla="*/ 4 h 219"/>
                <a:gd name="T26" fmla="*/ 9 w 444"/>
                <a:gd name="T27" fmla="*/ 3 h 219"/>
                <a:gd name="T28" fmla="*/ 10 w 444"/>
                <a:gd name="T29" fmla="*/ 2 h 219"/>
                <a:gd name="T30" fmla="*/ 10 w 444"/>
                <a:gd name="T31" fmla="*/ 2 h 219"/>
                <a:gd name="T32" fmla="*/ 10 w 444"/>
                <a:gd name="T33" fmla="*/ 1 h 219"/>
                <a:gd name="T34" fmla="*/ 9 w 444"/>
                <a:gd name="T35" fmla="*/ 1 h 219"/>
                <a:gd name="T36" fmla="*/ 9 w 444"/>
                <a:gd name="T37" fmla="*/ 1 h 219"/>
                <a:gd name="T38" fmla="*/ 8 w 444"/>
                <a:gd name="T39" fmla="*/ 1 h 219"/>
                <a:gd name="T40" fmla="*/ 7 w 444"/>
                <a:gd name="T41" fmla="*/ 0 h 219"/>
                <a:gd name="T42" fmla="*/ 4 w 444"/>
                <a:gd name="T43" fmla="*/ 0 h 219"/>
                <a:gd name="T44" fmla="*/ 4 w 444"/>
                <a:gd name="T45" fmla="*/ 0 h 219"/>
                <a:gd name="T46" fmla="*/ 4 w 444"/>
                <a:gd name="T47" fmla="*/ 1 h 219"/>
                <a:gd name="T48" fmla="*/ 4 w 444"/>
                <a:gd name="T49" fmla="*/ 1 h 219"/>
                <a:gd name="T50" fmla="*/ 4 w 444"/>
                <a:gd name="T51" fmla="*/ 1 h 219"/>
                <a:gd name="T52" fmla="*/ 3 w 444"/>
                <a:gd name="T53" fmla="*/ 1 h 219"/>
                <a:gd name="T54" fmla="*/ 3 w 444"/>
                <a:gd name="T55" fmla="*/ 1 h 219"/>
                <a:gd name="T56" fmla="*/ 2 w 444"/>
                <a:gd name="T57" fmla="*/ 1 h 219"/>
                <a:gd name="T58" fmla="*/ 2 w 444"/>
                <a:gd name="T59" fmla="*/ 1 h 219"/>
                <a:gd name="T60" fmla="*/ 2 w 444"/>
                <a:gd name="T61" fmla="*/ 1 h 219"/>
                <a:gd name="T62" fmla="*/ 2 w 444"/>
                <a:gd name="T63" fmla="*/ 2 h 219"/>
                <a:gd name="T64" fmla="*/ 2 w 444"/>
                <a:gd name="T65" fmla="*/ 2 h 219"/>
                <a:gd name="T66" fmla="*/ 2 w 444"/>
                <a:gd name="T67" fmla="*/ 3 h 219"/>
                <a:gd name="T68" fmla="*/ 4 w 444"/>
                <a:gd name="T69" fmla="*/ 3 h 219"/>
                <a:gd name="T70" fmla="*/ 4 w 444"/>
                <a:gd name="T71" fmla="*/ 2 h 219"/>
                <a:gd name="T72" fmla="*/ 5 w 444"/>
                <a:gd name="T73" fmla="*/ 3 h 219"/>
                <a:gd name="T74" fmla="*/ 4 w 444"/>
                <a:gd name="T75" fmla="*/ 3 h 219"/>
                <a:gd name="T76" fmla="*/ 4 w 444"/>
                <a:gd name="T77" fmla="*/ 3 h 219"/>
                <a:gd name="T78" fmla="*/ 3 w 444"/>
                <a:gd name="T79" fmla="*/ 3 h 219"/>
                <a:gd name="T80" fmla="*/ 3 w 444"/>
                <a:gd name="T81" fmla="*/ 3 h 219"/>
                <a:gd name="T82" fmla="*/ 3 w 444"/>
                <a:gd name="T83" fmla="*/ 3 h 21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44"/>
                <a:gd name="T127" fmla="*/ 0 h 219"/>
                <a:gd name="T128" fmla="*/ 444 w 444"/>
                <a:gd name="T129" fmla="*/ 219 h 21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44" h="219">
                  <a:moveTo>
                    <a:pt x="113" y="156"/>
                  </a:moveTo>
                  <a:lnTo>
                    <a:pt x="81" y="156"/>
                  </a:lnTo>
                  <a:lnTo>
                    <a:pt x="16" y="165"/>
                  </a:lnTo>
                  <a:lnTo>
                    <a:pt x="0" y="190"/>
                  </a:lnTo>
                  <a:lnTo>
                    <a:pt x="16" y="200"/>
                  </a:lnTo>
                  <a:lnTo>
                    <a:pt x="29" y="207"/>
                  </a:lnTo>
                  <a:lnTo>
                    <a:pt x="118" y="206"/>
                  </a:lnTo>
                  <a:lnTo>
                    <a:pt x="179" y="206"/>
                  </a:lnTo>
                  <a:lnTo>
                    <a:pt x="207" y="219"/>
                  </a:lnTo>
                  <a:lnTo>
                    <a:pt x="216" y="192"/>
                  </a:lnTo>
                  <a:lnTo>
                    <a:pt x="242" y="190"/>
                  </a:lnTo>
                  <a:lnTo>
                    <a:pt x="278" y="180"/>
                  </a:lnTo>
                  <a:lnTo>
                    <a:pt x="309" y="172"/>
                  </a:lnTo>
                  <a:lnTo>
                    <a:pt x="363" y="136"/>
                  </a:lnTo>
                  <a:lnTo>
                    <a:pt x="423" y="102"/>
                  </a:lnTo>
                  <a:lnTo>
                    <a:pt x="444" y="84"/>
                  </a:lnTo>
                  <a:lnTo>
                    <a:pt x="436" y="50"/>
                  </a:lnTo>
                  <a:lnTo>
                    <a:pt x="406" y="50"/>
                  </a:lnTo>
                  <a:lnTo>
                    <a:pt x="382" y="35"/>
                  </a:lnTo>
                  <a:lnTo>
                    <a:pt x="349" y="22"/>
                  </a:lnTo>
                  <a:lnTo>
                    <a:pt x="275" y="14"/>
                  </a:lnTo>
                  <a:lnTo>
                    <a:pt x="182" y="0"/>
                  </a:lnTo>
                  <a:lnTo>
                    <a:pt x="165" y="4"/>
                  </a:lnTo>
                  <a:lnTo>
                    <a:pt x="171" y="22"/>
                  </a:lnTo>
                  <a:lnTo>
                    <a:pt x="180" y="39"/>
                  </a:lnTo>
                  <a:lnTo>
                    <a:pt x="156" y="45"/>
                  </a:lnTo>
                  <a:lnTo>
                    <a:pt x="148" y="33"/>
                  </a:lnTo>
                  <a:lnTo>
                    <a:pt x="117" y="29"/>
                  </a:lnTo>
                  <a:lnTo>
                    <a:pt x="76" y="33"/>
                  </a:lnTo>
                  <a:lnTo>
                    <a:pt x="93" y="45"/>
                  </a:lnTo>
                  <a:lnTo>
                    <a:pt x="93" y="57"/>
                  </a:lnTo>
                  <a:lnTo>
                    <a:pt x="86" y="72"/>
                  </a:lnTo>
                  <a:lnTo>
                    <a:pt x="86" y="95"/>
                  </a:lnTo>
                  <a:lnTo>
                    <a:pt x="98" y="108"/>
                  </a:lnTo>
                  <a:lnTo>
                    <a:pt x="156" y="108"/>
                  </a:lnTo>
                  <a:lnTo>
                    <a:pt x="174" y="107"/>
                  </a:lnTo>
                  <a:lnTo>
                    <a:pt x="192" y="126"/>
                  </a:lnTo>
                  <a:lnTo>
                    <a:pt x="173" y="153"/>
                  </a:lnTo>
                  <a:lnTo>
                    <a:pt x="154" y="153"/>
                  </a:lnTo>
                  <a:lnTo>
                    <a:pt x="132" y="152"/>
                  </a:lnTo>
                  <a:lnTo>
                    <a:pt x="123" y="153"/>
                  </a:lnTo>
                  <a:lnTo>
                    <a:pt x="113" y="15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51" name="Freeform 495">
              <a:extLst>
                <a:ext uri="{FF2B5EF4-FFF2-40B4-BE49-F238E27FC236}">
                  <a16:creationId xmlns:a16="http://schemas.microsoft.com/office/drawing/2014/main" id="{AAB5DADA-17CD-4386-BE3A-49B1B5C42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813" y="2726284"/>
              <a:ext cx="199013" cy="150834"/>
            </a:xfrm>
            <a:custGeom>
              <a:avLst/>
              <a:gdLst>
                <a:gd name="T0" fmla="*/ 0 w 285"/>
                <a:gd name="T1" fmla="*/ 5 h 227"/>
                <a:gd name="T2" fmla="*/ 0 w 285"/>
                <a:gd name="T3" fmla="*/ 5 h 227"/>
                <a:gd name="T4" fmla="*/ 1 w 285"/>
                <a:gd name="T5" fmla="*/ 5 h 227"/>
                <a:gd name="T6" fmla="*/ 2 w 285"/>
                <a:gd name="T7" fmla="*/ 5 h 227"/>
                <a:gd name="T8" fmla="*/ 3 w 285"/>
                <a:gd name="T9" fmla="*/ 3 h 227"/>
                <a:gd name="T10" fmla="*/ 3 w 285"/>
                <a:gd name="T11" fmla="*/ 4 h 227"/>
                <a:gd name="T12" fmla="*/ 4 w 285"/>
                <a:gd name="T13" fmla="*/ 5 h 227"/>
                <a:gd name="T14" fmla="*/ 5 w 285"/>
                <a:gd name="T15" fmla="*/ 5 h 227"/>
                <a:gd name="T16" fmla="*/ 6 w 285"/>
                <a:gd name="T17" fmla="*/ 5 h 227"/>
                <a:gd name="T18" fmla="*/ 7 w 285"/>
                <a:gd name="T19" fmla="*/ 5 h 227"/>
                <a:gd name="T20" fmla="*/ 7 w 285"/>
                <a:gd name="T21" fmla="*/ 3 h 227"/>
                <a:gd name="T22" fmla="*/ 6 w 285"/>
                <a:gd name="T23" fmla="*/ 3 h 227"/>
                <a:gd name="T24" fmla="*/ 6 w 285"/>
                <a:gd name="T25" fmla="*/ 3 h 227"/>
                <a:gd name="T26" fmla="*/ 6 w 285"/>
                <a:gd name="T27" fmla="*/ 2 h 227"/>
                <a:gd name="T28" fmla="*/ 5 w 285"/>
                <a:gd name="T29" fmla="*/ 2 h 227"/>
                <a:gd name="T30" fmla="*/ 5 w 285"/>
                <a:gd name="T31" fmla="*/ 2 h 227"/>
                <a:gd name="T32" fmla="*/ 3 w 285"/>
                <a:gd name="T33" fmla="*/ 2 h 227"/>
                <a:gd name="T34" fmla="*/ 3 w 285"/>
                <a:gd name="T35" fmla="*/ 2 h 227"/>
                <a:gd name="T36" fmla="*/ 2 w 285"/>
                <a:gd name="T37" fmla="*/ 2 h 227"/>
                <a:gd name="T38" fmla="*/ 1 w 285"/>
                <a:gd name="T39" fmla="*/ 1 h 227"/>
                <a:gd name="T40" fmla="*/ 1 w 285"/>
                <a:gd name="T41" fmla="*/ 1 h 227"/>
                <a:gd name="T42" fmla="*/ 1 w 285"/>
                <a:gd name="T43" fmla="*/ 1 h 227"/>
                <a:gd name="T44" fmla="*/ 1 w 285"/>
                <a:gd name="T45" fmla="*/ 1 h 227"/>
                <a:gd name="T46" fmla="*/ 3 w 285"/>
                <a:gd name="T47" fmla="*/ 1 h 227"/>
                <a:gd name="T48" fmla="*/ 3 w 285"/>
                <a:gd name="T49" fmla="*/ 0 h 227"/>
                <a:gd name="T50" fmla="*/ 2 w 285"/>
                <a:gd name="T51" fmla="*/ 0 h 227"/>
                <a:gd name="T52" fmla="*/ 1 w 285"/>
                <a:gd name="T53" fmla="*/ 0 h 227"/>
                <a:gd name="T54" fmla="*/ 0 w 285"/>
                <a:gd name="T55" fmla="*/ 1 h 227"/>
                <a:gd name="T56" fmla="*/ 0 w 285"/>
                <a:gd name="T57" fmla="*/ 2 h 227"/>
                <a:gd name="T58" fmla="*/ 0 w 285"/>
                <a:gd name="T59" fmla="*/ 2 h 227"/>
                <a:gd name="T60" fmla="*/ 0 w 285"/>
                <a:gd name="T61" fmla="*/ 2 h 227"/>
                <a:gd name="T62" fmla="*/ 1 w 285"/>
                <a:gd name="T63" fmla="*/ 2 h 227"/>
                <a:gd name="T64" fmla="*/ 1 w 285"/>
                <a:gd name="T65" fmla="*/ 3 h 227"/>
                <a:gd name="T66" fmla="*/ 1 w 285"/>
                <a:gd name="T67" fmla="*/ 4 h 227"/>
                <a:gd name="T68" fmla="*/ 1 w 285"/>
                <a:gd name="T69" fmla="*/ 4 h 227"/>
                <a:gd name="T70" fmla="*/ 1 w 285"/>
                <a:gd name="T71" fmla="*/ 4 h 227"/>
                <a:gd name="T72" fmla="*/ 0 w 285"/>
                <a:gd name="T73" fmla="*/ 5 h 22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85"/>
                <a:gd name="T112" fmla="*/ 0 h 227"/>
                <a:gd name="T113" fmla="*/ 285 w 285"/>
                <a:gd name="T114" fmla="*/ 227 h 22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85" h="227">
                  <a:moveTo>
                    <a:pt x="0" y="192"/>
                  </a:moveTo>
                  <a:lnTo>
                    <a:pt x="4" y="201"/>
                  </a:lnTo>
                  <a:lnTo>
                    <a:pt x="27" y="205"/>
                  </a:lnTo>
                  <a:lnTo>
                    <a:pt x="76" y="207"/>
                  </a:lnTo>
                  <a:lnTo>
                    <a:pt x="135" y="138"/>
                  </a:lnTo>
                  <a:lnTo>
                    <a:pt x="150" y="181"/>
                  </a:lnTo>
                  <a:lnTo>
                    <a:pt x="166" y="227"/>
                  </a:lnTo>
                  <a:lnTo>
                    <a:pt x="206" y="209"/>
                  </a:lnTo>
                  <a:lnTo>
                    <a:pt x="243" y="191"/>
                  </a:lnTo>
                  <a:lnTo>
                    <a:pt x="285" y="205"/>
                  </a:lnTo>
                  <a:lnTo>
                    <a:pt x="285" y="139"/>
                  </a:lnTo>
                  <a:lnTo>
                    <a:pt x="258" y="127"/>
                  </a:lnTo>
                  <a:lnTo>
                    <a:pt x="242" y="128"/>
                  </a:lnTo>
                  <a:lnTo>
                    <a:pt x="253" y="85"/>
                  </a:lnTo>
                  <a:lnTo>
                    <a:pt x="218" y="76"/>
                  </a:lnTo>
                  <a:lnTo>
                    <a:pt x="192" y="73"/>
                  </a:lnTo>
                  <a:lnTo>
                    <a:pt x="151" y="73"/>
                  </a:lnTo>
                  <a:lnTo>
                    <a:pt x="121" y="73"/>
                  </a:lnTo>
                  <a:lnTo>
                    <a:pt x="81" y="73"/>
                  </a:lnTo>
                  <a:lnTo>
                    <a:pt x="49" y="66"/>
                  </a:lnTo>
                  <a:lnTo>
                    <a:pt x="45" y="59"/>
                  </a:lnTo>
                  <a:lnTo>
                    <a:pt x="50" y="44"/>
                  </a:lnTo>
                  <a:lnTo>
                    <a:pt x="65" y="32"/>
                  </a:lnTo>
                  <a:lnTo>
                    <a:pt x="119" y="21"/>
                  </a:lnTo>
                  <a:lnTo>
                    <a:pt x="117" y="0"/>
                  </a:lnTo>
                  <a:lnTo>
                    <a:pt x="73" y="7"/>
                  </a:lnTo>
                  <a:lnTo>
                    <a:pt x="40" y="4"/>
                  </a:lnTo>
                  <a:lnTo>
                    <a:pt x="19" y="27"/>
                  </a:lnTo>
                  <a:lnTo>
                    <a:pt x="9" y="73"/>
                  </a:lnTo>
                  <a:lnTo>
                    <a:pt x="11" y="84"/>
                  </a:lnTo>
                  <a:lnTo>
                    <a:pt x="8" y="86"/>
                  </a:lnTo>
                  <a:lnTo>
                    <a:pt x="34" y="97"/>
                  </a:lnTo>
                  <a:lnTo>
                    <a:pt x="47" y="122"/>
                  </a:lnTo>
                  <a:lnTo>
                    <a:pt x="39" y="153"/>
                  </a:lnTo>
                  <a:lnTo>
                    <a:pt x="32" y="155"/>
                  </a:lnTo>
                  <a:lnTo>
                    <a:pt x="25" y="166"/>
                  </a:lnTo>
                  <a:lnTo>
                    <a:pt x="0" y="19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52" name="Freeform 496">
              <a:extLst>
                <a:ext uri="{FF2B5EF4-FFF2-40B4-BE49-F238E27FC236}">
                  <a16:creationId xmlns:a16="http://schemas.microsoft.com/office/drawing/2014/main" id="{D325BD40-B18E-409C-8E5D-C35A5F3BD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6964" y="3322657"/>
              <a:ext cx="14741" cy="23205"/>
            </a:xfrm>
            <a:custGeom>
              <a:avLst/>
              <a:gdLst>
                <a:gd name="T0" fmla="*/ 0 w 19"/>
                <a:gd name="T1" fmla="*/ 1 h 33"/>
                <a:gd name="T2" fmla="*/ 0 w 19"/>
                <a:gd name="T3" fmla="*/ 0 h 33"/>
                <a:gd name="T4" fmla="*/ 1 w 19"/>
                <a:gd name="T5" fmla="*/ 1 h 33"/>
                <a:gd name="T6" fmla="*/ 0 w 19"/>
                <a:gd name="T7" fmla="*/ 1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"/>
                <a:gd name="T13" fmla="*/ 0 h 33"/>
                <a:gd name="T14" fmla="*/ 19 w 19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" h="33">
                  <a:moveTo>
                    <a:pt x="0" y="33"/>
                  </a:moveTo>
                  <a:lnTo>
                    <a:pt x="11" y="0"/>
                  </a:lnTo>
                  <a:lnTo>
                    <a:pt x="19" y="18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60E0D11-2FF1-45FB-9348-500B103C75C1}"/>
              </a:ext>
            </a:extLst>
          </p:cNvPr>
          <p:cNvSpPr/>
          <p:nvPr userDrawn="1"/>
        </p:nvSpPr>
        <p:spPr>
          <a:xfrm>
            <a:off x="-16689" y="0"/>
            <a:ext cx="24400689" cy="13735074"/>
          </a:xfrm>
          <a:prstGeom prst="rect">
            <a:avLst/>
          </a:prstGeom>
          <a:gradFill flip="none" rotWithShape="1">
            <a:gsLst>
              <a:gs pos="42000">
                <a:schemeClr val="tx1">
                  <a:lumMod val="75000"/>
                  <a:lumOff val="25000"/>
                </a:schemeClr>
              </a:gs>
              <a:gs pos="2000">
                <a:schemeClr val="accent1">
                  <a:lumMod val="45000"/>
                  <a:lumOff val="55000"/>
                  <a:alpha val="59000"/>
                </a:schemeClr>
              </a:gs>
              <a:gs pos="72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</p:spTree>
    <p:extLst>
      <p:ext uri="{BB962C8B-B14F-4D97-AF65-F5344CB8AC3E}">
        <p14:creationId xmlns:p14="http://schemas.microsoft.com/office/powerpoint/2010/main" val="277299373"/>
      </p:ext>
    </p:extLst>
  </p:cSld>
  <p:clrMapOvr>
    <a:masterClrMapping/>
  </p:clrMapOvr>
  <p:transition spd="med"/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4_白紙"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738362" cy="374600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29B6BBE-1A0D-45DF-9C71-DCFE7F9666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2016" y="416418"/>
            <a:ext cx="1102370" cy="182292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ADBA820-E9D5-4312-B581-D7568AEC1649}"/>
              </a:ext>
            </a:extLst>
          </p:cNvPr>
          <p:cNvSpPr txBox="1"/>
          <p:nvPr userDrawn="1"/>
        </p:nvSpPr>
        <p:spPr>
          <a:xfrm>
            <a:off x="14871940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3311095993"/>
      </p:ext>
    </p:extLst>
  </p:cSld>
  <p:clrMapOvr>
    <a:masterClrMapping/>
  </p:clrMapOvr>
  <p:transition spd="med"/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5_白紙"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738362" cy="374600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ADBA820-E9D5-4312-B581-D7568AEC1649}"/>
              </a:ext>
            </a:extLst>
          </p:cNvPr>
          <p:cNvSpPr txBox="1"/>
          <p:nvPr userDrawn="1"/>
        </p:nvSpPr>
        <p:spPr>
          <a:xfrm>
            <a:off x="14871940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16AAC93-BCD1-4B48-AF57-24262C59F1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54" y="121703"/>
            <a:ext cx="1626330" cy="65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609489"/>
      </p:ext>
    </p:extLst>
  </p:cSld>
  <p:clrMapOvr>
    <a:masterClrMapping/>
  </p:clrMapOvr>
  <p:transition spd="med"/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5_白紙"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831668" cy="351892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29B6BBE-1A0D-45DF-9C71-DCFE7F9666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3984" y="11559231"/>
            <a:ext cx="1102370" cy="182292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F2C559C-3E40-43CF-B877-EF2B6AF5ED86}"/>
              </a:ext>
            </a:extLst>
          </p:cNvPr>
          <p:cNvSpPr txBox="1"/>
          <p:nvPr userDrawn="1"/>
        </p:nvSpPr>
        <p:spPr>
          <a:xfrm>
            <a:off x="13370944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2722172060"/>
      </p:ext>
    </p:extLst>
  </p:cSld>
  <p:clrMapOvr>
    <a:masterClrMapping/>
  </p:clrMapOvr>
  <p:transition spd="med"/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4_白紙"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831668" cy="351892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29B6BBE-1A0D-45DF-9C71-DCFE7F9666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3984" y="11559231"/>
            <a:ext cx="1102370" cy="182292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F2C559C-3E40-43CF-B877-EF2B6AF5ED86}"/>
              </a:ext>
            </a:extLst>
          </p:cNvPr>
          <p:cNvSpPr txBox="1"/>
          <p:nvPr userDrawn="1"/>
        </p:nvSpPr>
        <p:spPr>
          <a:xfrm>
            <a:off x="13370944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678E3CC-510C-4628-8CF4-7100C898D5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54" y="121703"/>
            <a:ext cx="1626330" cy="65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950969"/>
      </p:ext>
    </p:extLst>
  </p:cSld>
  <p:clrMapOvr>
    <a:masterClrMapping/>
  </p:clrMapOvr>
  <p:transition spd="med"/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_白紙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平行四辺形 1">
            <a:extLst>
              <a:ext uri="{FF2B5EF4-FFF2-40B4-BE49-F238E27FC236}">
                <a16:creationId xmlns:a16="http://schemas.microsoft.com/office/drawing/2014/main" id="{65A38A59-225B-4EDD-8E8E-E2E8CD5E7AF1}"/>
              </a:ext>
            </a:extLst>
          </p:cNvPr>
          <p:cNvSpPr/>
          <p:nvPr userDrawn="1"/>
        </p:nvSpPr>
        <p:spPr>
          <a:xfrm>
            <a:off x="0" y="0"/>
            <a:ext cx="24383999" cy="13716000"/>
          </a:xfrm>
          <a:prstGeom prst="parallelogram">
            <a:avLst>
              <a:gd name="adj" fmla="val 34120"/>
            </a:avLst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775684" cy="351892"/>
          </a:xfrm>
          <a:prstGeom prst="rect">
            <a:avLst/>
          </a:prstGeom>
        </p:spPr>
        <p:txBody>
          <a:bodyPr anchor="ctr"/>
          <a:lstStyle>
            <a:lvl1pPr>
              <a:defRPr sz="3200"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1962756-12A7-480E-93C8-8A50A07861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604" y="10736075"/>
            <a:ext cx="1600152" cy="264608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47E761A-04F5-4E4D-B561-4070B3247799}"/>
              </a:ext>
            </a:extLst>
          </p:cNvPr>
          <p:cNvSpPr txBox="1"/>
          <p:nvPr userDrawn="1"/>
        </p:nvSpPr>
        <p:spPr>
          <a:xfrm>
            <a:off x="10455220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rgbClr val="000000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184021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onfidenstial"/>
          <p:cNvGrpSpPr/>
          <p:nvPr/>
        </p:nvGrpSpPr>
        <p:grpSpPr>
          <a:xfrm>
            <a:off x="21327175" y="507565"/>
            <a:ext cx="2547415" cy="507878"/>
            <a:chOff x="0" y="0"/>
            <a:chExt cx="2547413" cy="507877"/>
          </a:xfrm>
        </p:grpSpPr>
        <p:sp>
          <p:nvSpPr>
            <p:cNvPr id="2" name="四角形"/>
            <p:cNvSpPr/>
            <p:nvPr/>
          </p:nvSpPr>
          <p:spPr>
            <a:xfrm>
              <a:off x="0" y="0"/>
              <a:ext cx="2547414" cy="507878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 spc="0">
                  <a:solidFill>
                    <a:srgbClr val="FFFFFF"/>
                  </a:solidFill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endParaRPr dirty="0"/>
            </a:p>
          </p:txBody>
        </p:sp>
        <p:sp>
          <p:nvSpPr>
            <p:cNvPr id="3" name="CONFIDENTIAL"/>
            <p:cNvSpPr txBox="1"/>
            <p:nvPr/>
          </p:nvSpPr>
          <p:spPr>
            <a:xfrm>
              <a:off x="263573" y="50738"/>
              <a:ext cx="2021632" cy="431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000" spc="1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defRPr>
              </a:lvl1pPr>
            </a:lstStyle>
            <a:p>
              <a:r>
                <a:rPr dirty="0"/>
                <a:t>CONFIDENTIAL</a:t>
              </a:r>
            </a:p>
          </p:txBody>
        </p:sp>
      </p:grpSp>
      <p:sp>
        <p:nvSpPr>
          <p:cNvPr id="6" name="スライドのタイトル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10477500" cy="1435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rPr dirty="0" err="1"/>
              <a:t>スライドのタイトル</a:t>
            </a:r>
            <a:endParaRPr dirty="0"/>
          </a:p>
        </p:txBody>
      </p:sp>
      <p:sp>
        <p:nvSpPr>
          <p:cNvPr id="7" name="本文レベル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104775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rPr dirty="0" err="1"/>
              <a:t>スライドの箇条書きテキスト</a:t>
            </a:r>
            <a:endParaRPr dirty="0"/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0" name="スライド番号">
            <a:extLst>
              <a:ext uri="{FF2B5EF4-FFF2-40B4-BE49-F238E27FC236}">
                <a16:creationId xmlns:a16="http://schemas.microsoft.com/office/drawing/2014/main" id="{76DA9420-86D4-405A-8615-1BC0CF5EC870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567924" y="13030268"/>
            <a:ext cx="579221" cy="351892"/>
          </a:xfrm>
          <a:prstGeom prst="rect">
            <a:avLst/>
          </a:prstGeom>
        </p:spPr>
        <p:txBody>
          <a:bodyPr anchor="ctr"/>
          <a:lstStyle>
            <a:lvl1pPr>
              <a:defRPr sz="1800"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4" r:id="rId2"/>
    <p:sldLayoutId id="2147483669" r:id="rId3"/>
    <p:sldLayoutId id="2147483667" r:id="rId4"/>
    <p:sldLayoutId id="2147483660" r:id="rId5"/>
    <p:sldLayoutId id="2147483671" r:id="rId6"/>
    <p:sldLayoutId id="2147483661" r:id="rId7"/>
    <p:sldLayoutId id="2147483670" r:id="rId8"/>
    <p:sldLayoutId id="2147483657" r:id="rId9"/>
    <p:sldLayoutId id="2147483659" r:id="rId10"/>
    <p:sldLayoutId id="2147483658" r:id="rId11"/>
    <p:sldLayoutId id="2147483662" r:id="rId12"/>
    <p:sldLayoutId id="2147483672" r:id="rId13"/>
    <p:sldLayoutId id="2147483663" r:id="rId14"/>
    <p:sldLayoutId id="2147483673" r:id="rId15"/>
    <p:sldLayoutId id="2147483664" r:id="rId16"/>
    <p:sldLayoutId id="2147483665" r:id="rId17"/>
    <p:sldLayoutId id="2147483666" r:id="rId18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1pPr>
      <a:lvl2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2pPr>
      <a:lvl3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3pPr>
      <a:lvl4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4pPr>
      <a:lvl5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5pPr>
      <a:lvl6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6pPr>
      <a:lvl7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7pPr>
      <a:lvl8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8pPr>
      <a:lvl9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9pPr>
    </p:titleStyle>
    <p:bodyStyle>
      <a:lvl1pPr marL="355600" marR="0" indent="-355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800" b="0" i="0" u="none" strike="noStrike" cap="none" spc="140" baseline="0">
          <a:solidFill>
            <a:srgbClr val="000000"/>
          </a:solidFill>
          <a:uFillTx/>
          <a:latin typeface="+mn-lt"/>
          <a:ea typeface="Noto Sans CJK JP Medium"/>
          <a:cs typeface="Noto Sans CJK JP Medium"/>
          <a:sym typeface="Noto Sans CJK JP Medium"/>
        </a:defRPr>
      </a:lvl1pPr>
      <a:lvl2pPr marL="965200" marR="0" indent="-355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800" b="0" i="0" u="none" strike="noStrike" cap="none" spc="140" baseline="0">
          <a:solidFill>
            <a:srgbClr val="000000"/>
          </a:solidFill>
          <a:uFillTx/>
          <a:latin typeface="+mn-lt"/>
          <a:ea typeface="Noto Sans CJK JP Medium"/>
          <a:cs typeface="Noto Sans CJK JP Medium"/>
          <a:sym typeface="Noto Sans CJK JP Medium"/>
        </a:defRPr>
      </a:lvl2pPr>
      <a:lvl3pPr marL="1574800" marR="0" indent="-355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800" b="0" i="0" u="none" strike="noStrike" cap="none" spc="140" baseline="0">
          <a:solidFill>
            <a:srgbClr val="000000"/>
          </a:solidFill>
          <a:uFillTx/>
          <a:latin typeface="+mn-lt"/>
          <a:ea typeface="Noto Sans CJK JP Medium"/>
          <a:cs typeface="Noto Sans CJK JP Medium"/>
          <a:sym typeface="Noto Sans CJK JP Medium"/>
        </a:defRPr>
      </a:lvl3pPr>
      <a:lvl4pPr marL="2184400" marR="0" indent="-355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800" b="0" i="0" u="none" strike="noStrike" cap="none" spc="140" baseline="0">
          <a:solidFill>
            <a:srgbClr val="000000"/>
          </a:solidFill>
          <a:uFillTx/>
          <a:latin typeface="+mn-lt"/>
          <a:ea typeface="Noto Sans CJK JP Medium"/>
          <a:cs typeface="Noto Sans CJK JP Medium"/>
          <a:sym typeface="Noto Sans CJK JP Medium"/>
        </a:defRPr>
      </a:lvl4pPr>
      <a:lvl5pPr marL="2794000" marR="0" indent="-355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800" b="0" i="0" u="none" strike="noStrike" cap="none" spc="140" baseline="0">
          <a:solidFill>
            <a:srgbClr val="000000"/>
          </a:solidFill>
          <a:uFillTx/>
          <a:latin typeface="+mn-lt"/>
          <a:ea typeface="Noto Sans CJK JP Medium"/>
          <a:cs typeface="Noto Sans CJK JP Medium"/>
          <a:sym typeface="Noto Sans CJK JP Medium"/>
        </a:defRPr>
      </a:lvl5pPr>
      <a:lvl6pPr marL="3403600" marR="0" indent="-355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800" b="0" i="0" u="none" strike="noStrike" cap="none" spc="140" baseline="0">
          <a:solidFill>
            <a:srgbClr val="000000"/>
          </a:solidFill>
          <a:uFillTx/>
          <a:latin typeface="Noto Sans CJK JP Medium"/>
          <a:ea typeface="Noto Sans CJK JP Medium"/>
          <a:cs typeface="Noto Sans CJK JP Medium"/>
          <a:sym typeface="Noto Sans CJK JP Medium"/>
        </a:defRPr>
      </a:lvl6pPr>
      <a:lvl7pPr marL="4013200" marR="0" indent="-355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800" b="0" i="0" u="none" strike="noStrike" cap="none" spc="140" baseline="0">
          <a:solidFill>
            <a:srgbClr val="000000"/>
          </a:solidFill>
          <a:uFillTx/>
          <a:latin typeface="Noto Sans CJK JP Medium"/>
          <a:ea typeface="Noto Sans CJK JP Medium"/>
          <a:cs typeface="Noto Sans CJK JP Medium"/>
          <a:sym typeface="Noto Sans CJK JP Medium"/>
        </a:defRPr>
      </a:lvl7pPr>
      <a:lvl8pPr marL="4622800" marR="0" indent="-355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800" b="0" i="0" u="none" strike="noStrike" cap="none" spc="140" baseline="0">
          <a:solidFill>
            <a:srgbClr val="000000"/>
          </a:solidFill>
          <a:uFillTx/>
          <a:latin typeface="Noto Sans CJK JP Medium"/>
          <a:ea typeface="Noto Sans CJK JP Medium"/>
          <a:cs typeface="Noto Sans CJK JP Medium"/>
          <a:sym typeface="Noto Sans CJK JP Medium"/>
        </a:defRPr>
      </a:lvl8pPr>
      <a:lvl9pPr marL="5232400" marR="0" indent="-355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800" b="0" i="0" u="none" strike="noStrike" cap="none" spc="140" baseline="0">
          <a:solidFill>
            <a:srgbClr val="000000"/>
          </a:solidFill>
          <a:uFillTx/>
          <a:latin typeface="Noto Sans CJK JP Medium"/>
          <a:ea typeface="Noto Sans CJK JP Medium"/>
          <a:cs typeface="Noto Sans CJK JP Medium"/>
          <a:sym typeface="Noto Sans CJK JP Medium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B48BDF-8A16-4612-9025-6D78ECB7F66F}"/>
              </a:ext>
            </a:extLst>
          </p:cNvPr>
          <p:cNvSpPr txBox="1"/>
          <p:nvPr/>
        </p:nvSpPr>
        <p:spPr>
          <a:xfrm>
            <a:off x="1027655" y="4040157"/>
            <a:ext cx="21088061" cy="27617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just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7200" b="0" i="0" u="none" strike="noStrike" cap="none" spc="132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Noto Sans CJK JP Medium"/>
                <a:cs typeface="Noto Sans CJK JP Medium"/>
                <a:sym typeface="Noto Sans CJK JP Medium"/>
              </a:rPr>
              <a:t>Greater Tokyo Innovation Ecosystem</a:t>
            </a:r>
            <a:endParaRPr lang="en-US" altLang="ja-JP" sz="7200" dirty="0">
              <a:solidFill>
                <a:schemeClr val="bg1"/>
              </a:solidFill>
              <a:latin typeface="+mn-lt"/>
            </a:endParaRPr>
          </a:p>
          <a:p>
            <a:pPr marL="0" marR="0" indent="0" algn="just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7200" b="0" i="0" u="none" strike="noStrike" cap="none" spc="132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ea"/>
                <a:ea typeface="+mn-ea"/>
                <a:cs typeface="Noto Sans CJK JP Medium"/>
                <a:sym typeface="Noto Sans CJK JP Medium"/>
              </a:rPr>
              <a:t>外部機関向け説明資料</a:t>
            </a:r>
            <a:endParaRPr kumimoji="0" lang="en-US" altLang="ja-JP" sz="7200" b="0" i="0" u="none" strike="noStrike" cap="none" spc="132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ea"/>
              <a:ea typeface="+mn-ea"/>
              <a:cs typeface="Noto Sans CJK JP Medium"/>
              <a:sym typeface="Noto Sans CJK JP Medium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FF409C5-C918-4CAC-B2D7-4A92B182F9E1}"/>
              </a:ext>
            </a:extLst>
          </p:cNvPr>
          <p:cNvSpPr txBox="1"/>
          <p:nvPr/>
        </p:nvSpPr>
        <p:spPr>
          <a:xfrm>
            <a:off x="2520000" y="72000"/>
            <a:ext cx="17783836" cy="7673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ja-JP" sz="36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GTIE GAP</a:t>
            </a:r>
            <a:r>
              <a:rPr lang="ja-JP" altLang="en-US" sz="36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ファンドプログラム エントリーコース課題補足説明資料フォーマット</a:t>
            </a:r>
            <a:endParaRPr kumimoji="0" lang="ja-JP" altLang="en-US" sz="36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65223D1-EEDF-43BD-BDB7-055270B64C49}"/>
              </a:ext>
            </a:extLst>
          </p:cNvPr>
          <p:cNvSpPr txBox="1"/>
          <p:nvPr/>
        </p:nvSpPr>
        <p:spPr>
          <a:xfrm>
            <a:off x="3508745" y="11788858"/>
            <a:ext cx="18836837" cy="11115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1" lang="ja-JP" altLang="en-US" sz="6000" b="1" dirty="0">
                <a:solidFill>
                  <a:srgbClr val="FF0000"/>
                </a:solidFill>
              </a:rPr>
              <a:t>提出する際には、本ページを削除してください。</a:t>
            </a:r>
          </a:p>
        </p:txBody>
      </p:sp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62378C35-35E2-4DC8-894D-37354E90BE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917949"/>
              </p:ext>
            </p:extLst>
          </p:nvPr>
        </p:nvGraphicFramePr>
        <p:xfrm>
          <a:off x="1421730" y="1494258"/>
          <a:ext cx="21540540" cy="101954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770270">
                  <a:extLst>
                    <a:ext uri="{9D8B030D-6E8A-4147-A177-3AD203B41FA5}">
                      <a16:colId xmlns:a16="http://schemas.microsoft.com/office/drawing/2014/main" val="1502022121"/>
                    </a:ext>
                  </a:extLst>
                </a:gridCol>
                <a:gridCol w="10770270">
                  <a:extLst>
                    <a:ext uri="{9D8B030D-6E8A-4147-A177-3AD203B41FA5}">
                      <a16:colId xmlns:a16="http://schemas.microsoft.com/office/drawing/2014/main" val="1053918305"/>
                    </a:ext>
                  </a:extLst>
                </a:gridCol>
              </a:tblGrid>
              <a:tr h="938778">
                <a:tc grid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【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作成要領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】</a:t>
                      </a:r>
                      <a:endParaRPr kumimoji="1" lang="ja-JP" alt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15435"/>
                  </a:ext>
                </a:extLst>
              </a:tr>
              <a:tr h="938778">
                <a:tc gridSpan="2">
                  <a:txBody>
                    <a:bodyPr/>
                    <a:lstStyle/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研究開発課題の補足説明資料作成の際、本フォーマットをご利用ください。任意のフォーマットの使用も可能ですが、表紙のページを作成し、課題名、研究代表者の所属機関、役職、氏名をご記載ください。</a:t>
                      </a:r>
                      <a:endParaRPr kumimoji="1" lang="en-US" altLang="ja-JP" sz="3600" dirty="0">
                        <a:solidFill>
                          <a:srgbClr val="0070C0"/>
                        </a:solidFill>
                      </a:endParaRPr>
                    </a:p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全体で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10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ページ以内（表紙は含まない）に収めてください。面接審査に進まれる場合は、本資料をもとに面接審査用資料を作成してください。面接審査における発表時間は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8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分程度（審査件数により変動する可能性あり）を予定しています。</a:t>
                      </a:r>
                      <a:endParaRPr kumimoji="1" lang="en-US" altLang="ja-JP" sz="3600" dirty="0">
                        <a:solidFill>
                          <a:srgbClr val="0070C0"/>
                        </a:solidFill>
                      </a:endParaRPr>
                    </a:p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起業によって、どのように社会を変革するか、どのような価値創造につながるか、というところを必要な情報を整理して的確にご記載ください。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673101"/>
                  </a:ext>
                </a:extLst>
              </a:tr>
              <a:tr h="4320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endParaRPr kumimoji="1" lang="ja-JP" altLang="en-US" sz="12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443290"/>
                  </a:ext>
                </a:extLst>
              </a:tr>
              <a:tr h="938778">
                <a:tc grid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【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記載内容例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】</a:t>
                      </a:r>
                      <a:endParaRPr kumimoji="1" lang="ja-JP" alt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30465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研究開発課題の概要</a:t>
                      </a:r>
                      <a:endParaRPr kumimoji="1" lang="en-US" altLang="ja-JP" sz="3600" dirty="0">
                        <a:solidFill>
                          <a:srgbClr val="0070C0"/>
                        </a:solidFill>
                      </a:endParaRPr>
                    </a:p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【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課題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】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課題と最終ゴール</a:t>
                      </a:r>
                      <a:endParaRPr kumimoji="1" lang="en-US" altLang="ja-JP" sz="3600" dirty="0">
                        <a:solidFill>
                          <a:srgbClr val="0070C0"/>
                        </a:solidFill>
                      </a:endParaRPr>
                    </a:p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【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解決方法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】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技術シーズ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その他</a:t>
                      </a:r>
                      <a:endParaRPr kumimoji="1" lang="en-US" altLang="ja-JP" sz="3600" dirty="0">
                        <a:solidFill>
                          <a:srgbClr val="0070C0"/>
                        </a:solidFill>
                      </a:endParaRPr>
                    </a:p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GAP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ファンドで何をするか</a:t>
                      </a:r>
                      <a:endParaRPr kumimoji="1" lang="en-US" altLang="ja-JP" sz="3600" dirty="0">
                        <a:solidFill>
                          <a:srgbClr val="0070C0"/>
                        </a:solidFill>
                      </a:endParaRPr>
                    </a:p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endParaRPr kumimoji="1" lang="ja-JP" alt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【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事業性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】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事業性の詳細（対象顧客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市場性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競合分析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成長性）</a:t>
                      </a:r>
                      <a:endParaRPr kumimoji="1" lang="en-US" altLang="ja-JP" sz="3600" dirty="0">
                        <a:solidFill>
                          <a:srgbClr val="0070C0"/>
                        </a:solidFill>
                      </a:endParaRPr>
                    </a:p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【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ビジネスモデル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】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マネタイズ、事業計画、資金計画</a:t>
                      </a:r>
                      <a:endParaRPr kumimoji="1" lang="en-US" altLang="ja-JP" sz="3600" dirty="0">
                        <a:solidFill>
                          <a:srgbClr val="0070C0"/>
                        </a:solidFill>
                      </a:endParaRPr>
                    </a:p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起業する理由</a:t>
                      </a:r>
                      <a:endParaRPr kumimoji="1" lang="en-US" altLang="ja-JP" sz="3600" dirty="0">
                        <a:solidFill>
                          <a:srgbClr val="0070C0"/>
                        </a:solidFill>
                      </a:endParaRPr>
                    </a:p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endParaRPr kumimoji="1" lang="ja-JP" alt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2234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912000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85045A87-10F1-4943-B55E-795A673EA5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158594"/>
              </p:ext>
            </p:extLst>
          </p:nvPr>
        </p:nvGraphicFramePr>
        <p:xfrm>
          <a:off x="6296024" y="1200150"/>
          <a:ext cx="16560000" cy="44391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60000">
                  <a:extLst>
                    <a:ext uri="{9D8B030D-6E8A-4147-A177-3AD203B41FA5}">
                      <a16:colId xmlns:a16="http://schemas.microsoft.com/office/drawing/2014/main" val="3413772710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1" lang="ja-JP" altLang="en-US" sz="4000" dirty="0">
                          <a:solidFill>
                            <a:schemeClr val="tx1"/>
                          </a:solidFill>
                        </a:rPr>
                        <a:t>申請課題名称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49786040"/>
                  </a:ext>
                </a:extLst>
              </a:tr>
              <a:tr h="3359139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1" lang="ja-JP" altLang="en-US" sz="4800" dirty="0">
                          <a:solidFill>
                            <a:srgbClr val="0070C0"/>
                          </a:solidFill>
                        </a:rPr>
                        <a:t>本欄に、様式１：「研究開発課題の概要」に記載した申請課題名称を記載する。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8791669"/>
                  </a:ext>
                </a:extLst>
              </a:tr>
            </a:tbl>
          </a:graphicData>
        </a:graphic>
      </p:graphicFrame>
      <p:graphicFrame>
        <p:nvGraphicFramePr>
          <p:cNvPr id="5" name="表 5">
            <a:extLst>
              <a:ext uri="{FF2B5EF4-FFF2-40B4-BE49-F238E27FC236}">
                <a16:creationId xmlns:a16="http://schemas.microsoft.com/office/drawing/2014/main" id="{0B72700C-4382-440D-833A-B02DB88CDD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332121"/>
              </p:ext>
            </p:extLst>
          </p:nvPr>
        </p:nvGraphicFramePr>
        <p:xfrm>
          <a:off x="12660923" y="7287683"/>
          <a:ext cx="10195101" cy="45042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46122">
                  <a:extLst>
                    <a:ext uri="{9D8B030D-6E8A-4147-A177-3AD203B41FA5}">
                      <a16:colId xmlns:a16="http://schemas.microsoft.com/office/drawing/2014/main" val="1388281702"/>
                    </a:ext>
                  </a:extLst>
                </a:gridCol>
                <a:gridCol w="6648979">
                  <a:extLst>
                    <a:ext uri="{9D8B030D-6E8A-4147-A177-3AD203B41FA5}">
                      <a16:colId xmlns:a16="http://schemas.microsoft.com/office/drawing/2014/main" val="537197256"/>
                    </a:ext>
                  </a:extLst>
                </a:gridCol>
              </a:tblGrid>
              <a:tr h="1126067">
                <a:tc gridSpan="2">
                  <a:txBody>
                    <a:bodyPr/>
                    <a:lstStyle/>
                    <a:p>
                      <a:pPr algn="just"/>
                      <a:r>
                        <a:rPr kumimoji="1" lang="ja-JP" altLang="en-US" sz="4000" dirty="0"/>
                        <a:t>研究代表者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8148535"/>
                  </a:ext>
                </a:extLst>
              </a:tr>
              <a:tr h="1126067"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3200" dirty="0"/>
                        <a:t>所属機関名：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3200" dirty="0">
                          <a:solidFill>
                            <a:srgbClr val="0070C0"/>
                          </a:solidFill>
                        </a:rPr>
                        <a:t>〇〇大学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9759063"/>
                  </a:ext>
                </a:extLst>
              </a:tr>
              <a:tr h="1126067"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3200" dirty="0"/>
                        <a:t>役職名：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3200" dirty="0">
                          <a:solidFill>
                            <a:srgbClr val="0070C0"/>
                          </a:solidFill>
                        </a:rPr>
                        <a:t>教授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07416652"/>
                  </a:ext>
                </a:extLst>
              </a:tr>
              <a:tr h="1126067"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3200" dirty="0"/>
                        <a:t>氏名：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3200" dirty="0">
                          <a:solidFill>
                            <a:srgbClr val="0070C0"/>
                          </a:solidFill>
                        </a:rPr>
                        <a:t>〇〇　〇〇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64939817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E90E599-BE62-4A3F-B5AB-41B40C0F1768}"/>
              </a:ext>
            </a:extLst>
          </p:cNvPr>
          <p:cNvSpPr txBox="1"/>
          <p:nvPr/>
        </p:nvSpPr>
        <p:spPr>
          <a:xfrm>
            <a:off x="1069731" y="285028"/>
            <a:ext cx="22244539" cy="9151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just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4400" b="0" i="0" u="none" strike="noStrike" cap="none" spc="132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GTIE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GAP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ファンドプログラム エントリーコース 課題説明資料</a:t>
            </a:r>
            <a:endParaRPr kumimoji="0" lang="ja-JP" altLang="en-US" sz="4400" b="0" i="0" u="none" strike="noStrike" cap="none" spc="132" normalizeH="0" dirty="0">
              <a:ln>
                <a:noFill/>
              </a:ln>
              <a:solidFill>
                <a:srgbClr val="000000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150541154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7C6352D-C955-423B-A22E-B26B7083BBC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pPr/>
              <a:t>2</a:t>
            </a:fld>
            <a:endParaRPr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0DB444-047F-4825-82E9-625C148C0417}"/>
              </a:ext>
            </a:extLst>
          </p:cNvPr>
          <p:cNvSpPr txBox="1"/>
          <p:nvPr/>
        </p:nvSpPr>
        <p:spPr>
          <a:xfrm>
            <a:off x="2520000" y="72000"/>
            <a:ext cx="15656769" cy="7673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36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〇〇〇〇</a:t>
            </a:r>
          </a:p>
        </p:txBody>
      </p:sp>
    </p:spTree>
    <p:extLst>
      <p:ext uri="{BB962C8B-B14F-4D97-AF65-F5344CB8AC3E}">
        <p14:creationId xmlns:p14="http://schemas.microsoft.com/office/powerpoint/2010/main" val="133287754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7C6352D-C955-423B-A22E-B26B7083BBC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pPr/>
              <a:t>3</a:t>
            </a:fld>
            <a:endParaRPr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0DB444-047F-4825-82E9-625C148C0417}"/>
              </a:ext>
            </a:extLst>
          </p:cNvPr>
          <p:cNvSpPr txBox="1"/>
          <p:nvPr/>
        </p:nvSpPr>
        <p:spPr>
          <a:xfrm>
            <a:off x="2520000" y="72000"/>
            <a:ext cx="15656769" cy="7673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36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〇〇〇〇</a:t>
            </a:r>
          </a:p>
        </p:txBody>
      </p:sp>
    </p:spTree>
    <p:extLst>
      <p:ext uri="{BB962C8B-B14F-4D97-AF65-F5344CB8AC3E}">
        <p14:creationId xmlns:p14="http://schemas.microsoft.com/office/powerpoint/2010/main" val="264386068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7C6352D-C955-423B-A22E-B26B7083BBC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pPr/>
              <a:t>4</a:t>
            </a:fld>
            <a:endParaRPr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0DB444-047F-4825-82E9-625C148C0417}"/>
              </a:ext>
            </a:extLst>
          </p:cNvPr>
          <p:cNvSpPr txBox="1"/>
          <p:nvPr/>
        </p:nvSpPr>
        <p:spPr>
          <a:xfrm>
            <a:off x="2520000" y="72000"/>
            <a:ext cx="15656769" cy="7673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36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〇〇〇〇</a:t>
            </a:r>
          </a:p>
        </p:txBody>
      </p:sp>
    </p:spTree>
    <p:extLst>
      <p:ext uri="{BB962C8B-B14F-4D97-AF65-F5344CB8AC3E}">
        <p14:creationId xmlns:p14="http://schemas.microsoft.com/office/powerpoint/2010/main" val="300680454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7C6352D-C955-423B-A22E-B26B7083BBC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pPr/>
              <a:t>5</a:t>
            </a:fld>
            <a:endParaRPr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0DB444-047F-4825-82E9-625C148C0417}"/>
              </a:ext>
            </a:extLst>
          </p:cNvPr>
          <p:cNvSpPr txBox="1"/>
          <p:nvPr/>
        </p:nvSpPr>
        <p:spPr>
          <a:xfrm>
            <a:off x="2520000" y="72000"/>
            <a:ext cx="15656769" cy="7673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36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〇〇〇〇</a:t>
            </a:r>
          </a:p>
        </p:txBody>
      </p:sp>
    </p:spTree>
    <p:extLst>
      <p:ext uri="{BB962C8B-B14F-4D97-AF65-F5344CB8AC3E}">
        <p14:creationId xmlns:p14="http://schemas.microsoft.com/office/powerpoint/2010/main" val="12439545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GTIE仕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0000"/>
      </a:accent1>
      <a:accent2>
        <a:srgbClr val="666666"/>
      </a:accent2>
      <a:accent3>
        <a:srgbClr val="A5A5A5"/>
      </a:accent3>
      <a:accent4>
        <a:srgbClr val="BFBFBF"/>
      </a:accent4>
      <a:accent5>
        <a:srgbClr val="D8D8D8"/>
      </a:accent5>
      <a:accent6>
        <a:srgbClr val="00C3D2"/>
      </a:accent6>
      <a:hlink>
        <a:srgbClr val="4472C4"/>
      </a:hlink>
      <a:folHlink>
        <a:srgbClr val="48A1FA"/>
      </a:folHlink>
    </a:clrScheme>
    <a:fontScheme name="GTIE仕様">
      <a:majorFont>
        <a:latin typeface="BIZ UDPゴシック"/>
        <a:ea typeface="BIZ UDPゴシック"/>
        <a:cs typeface=""/>
      </a:majorFont>
      <a:minorFont>
        <a:latin typeface="BIZ UDPゴシック"/>
        <a:ea typeface="BIZ UDPゴシック"/>
        <a:cs typeface="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ヒラギノ角ゴ ProN W3"/>
            <a:ea typeface="ヒラギノ角ゴ ProN W3"/>
            <a:cs typeface="ヒラギノ角ゴ ProN W3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132" normalizeH="0" dirty="0">
            <a:ln>
              <a:noFill/>
            </a:ln>
            <a:solidFill>
              <a:srgbClr val="000000"/>
            </a:solidFill>
            <a:effectLst/>
            <a:uFillTx/>
            <a:latin typeface="BIZ UDPゴシック" panose="020B0400000000000000" pitchFamily="50" charset="-128"/>
            <a:ea typeface="BIZ UDPゴシック" panose="020B0400000000000000" pitchFamily="50" charset="-128"/>
            <a:cs typeface="Noto Sans CJK JP Medium"/>
            <a:sym typeface="Noto Sans CJK JP Medium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Noto Sans CJK JP"/>
        <a:ea typeface="Noto Sans CJK JP"/>
        <a:cs typeface="Noto Sans CJK JP"/>
      </a:majorFont>
      <a:minorFont>
        <a:latin typeface="ヒラギノ角ゴ ProN W6"/>
        <a:ea typeface="ヒラギノ角ゴ ProN W6"/>
        <a:cs typeface="ヒラギノ角ゴ ProN W6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ヒラギノ角ゴ ProN W3"/>
            <a:ea typeface="ヒラギノ角ゴ ProN W3"/>
            <a:cs typeface="ヒラギノ角ゴ ProN W3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132" normalizeH="0" baseline="0">
            <a:ln>
              <a:noFill/>
            </a:ln>
            <a:solidFill>
              <a:srgbClr val="000000"/>
            </a:solidFill>
            <a:effectLst/>
            <a:uFillTx/>
            <a:latin typeface="Noto Sans CJK JP Medium"/>
            <a:ea typeface="Noto Sans CJK JP Medium"/>
            <a:cs typeface="Noto Sans CJK JP Medium"/>
            <a:sym typeface="Noto Sans CJK JP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39098</TotalTime>
  <Words>293</Words>
  <Application>Microsoft Office PowerPoint</Application>
  <PresentationFormat>ユーザー設定</PresentationFormat>
  <Paragraphs>34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BIZ UDPゴシック</vt:lpstr>
      <vt:lpstr>Noto Sans CJK JP Medium</vt:lpstr>
      <vt:lpstr>Roboto Regular</vt:lpstr>
      <vt:lpstr>ヒラギノ角ゴ ProN W3</vt:lpstr>
      <vt:lpstr>Arial Narrow</vt:lpstr>
      <vt:lpstr>Roboto Medium</vt:lpstr>
      <vt:lpstr>Wingdings</vt:lpstr>
      <vt:lpstr>21_BasicWhite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竹腰美夏</dc:creator>
  <cp:lastModifiedBy>輝樹 小林</cp:lastModifiedBy>
  <cp:revision>310</cp:revision>
  <dcterms:modified xsi:type="dcterms:W3CDTF">2025-04-03T01:13:18Z</dcterms:modified>
</cp:coreProperties>
</file>