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0LkKPdKqk+gtzg5ZjKjX/CEkRF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reejith Mohan" initials="" lastIdx="3" clrIdx="0"/>
  <p:cmAuthor id="1" name="Yoshiko K" initials="YK" lastIdx="4" clrIdx="1">
    <p:extLst>
      <p:ext uri="{19B8F6BF-5375-455C-9EA6-DF929625EA0E}">
        <p15:presenceInfo xmlns:p15="http://schemas.microsoft.com/office/powerpoint/2012/main" userId="Yoshiko 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8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2509787" y="1630837"/>
            <a:ext cx="7369505" cy="947942"/>
          </a:xfrm>
          <a:prstGeom prst="wedgeEllipseCallout">
            <a:avLst>
              <a:gd name="adj1" fmla="val -2482"/>
              <a:gd name="adj2" fmla="val 64409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45068" y="2578780"/>
            <a:ext cx="12025012" cy="1314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Title of the business </a:t>
            </a:r>
            <a:br>
              <a:rPr lang="en-US" sz="2000" b="1" dirty="0"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dirty="0">
                <a:latin typeface="Arial"/>
                <a:ea typeface="Arial"/>
                <a:cs typeface="Arial"/>
                <a:sym typeface="Arial"/>
              </a:rPr>
            </a:br>
            <a:endParaRPr sz="20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subTitle" idx="1"/>
          </p:nvPr>
        </p:nvSpPr>
        <p:spPr>
          <a:xfrm>
            <a:off x="1079863" y="4434098"/>
            <a:ext cx="10319657" cy="1523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Research: Name of university, Name of research representative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CPO: Name of CPO, Name of CPO representative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(CPO: Commercialization Promotion Organization)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162988" y="1873007"/>
            <a:ext cx="60941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make your presentation materials </a:t>
            </a:r>
            <a:r>
              <a:rPr lang="en-US" sz="18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 English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rPr lang="en-US" sz="36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Problem and Customer (especially, in the US)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2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126536" y="1616929"/>
            <a:ext cx="12065400" cy="37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is your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customer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About the specific customer group. Being specific is key.</a:t>
            </a:r>
            <a:r>
              <a:rPr lang="en-US" sz="2000" b="1" dirty="0">
                <a:solidFill>
                  <a:schemeClr val="dk1"/>
                </a:solidFill>
              </a:rPr>
              <a:t> </a:t>
            </a:r>
            <a:endParaRPr dirty="0"/>
          </a:p>
          <a:p>
            <a:pPr marL="914400" marR="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customer’s pain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especially how serious </a:t>
            </a:r>
            <a:r>
              <a:rPr lang="en-US" sz="2000" b="1" dirty="0">
                <a:solidFill>
                  <a:schemeClr val="dk1"/>
                </a:solidFill>
              </a:rPr>
              <a:t>is the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problem? </a:t>
            </a:r>
            <a:endParaRPr sz="2000" i="1" dirty="0">
              <a:solidFill>
                <a:schemeClr val="dk1"/>
              </a:solidFill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About the challenges the customer has and how big is the problem. If possible, try to bring in metrics to describe the magnitude of the problem.</a:t>
            </a:r>
            <a:endParaRPr sz="2000" i="1" dirty="0">
              <a:solidFill>
                <a:schemeClr val="dk1"/>
              </a:solidFill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</a:endParaRPr>
          </a:p>
          <a:p>
            <a:pPr marL="457200" marR="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result of customer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interview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How many users have you spoken to understand the problem space. </a:t>
            </a:r>
            <a:endParaRPr sz="2000" i="1" dirty="0">
              <a:solidFill>
                <a:schemeClr val="dk1"/>
              </a:solidFill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Who are they, what do they do, currently how do they solve the problem at hand.</a:t>
            </a:r>
            <a:r>
              <a:rPr lang="en-US" sz="20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i="1" dirty="0"/>
          </a:p>
          <a:p>
            <a:pPr marL="457200" marR="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rPr lang="en-US" sz="36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3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0" y="1512029"/>
            <a:ext cx="12065400" cy="455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your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product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service? </a:t>
            </a: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 dirty="0"/>
          </a:p>
          <a:p>
            <a:pPr marL="457200" marR="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your product or service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solve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customer’s pain by its unique value?</a:t>
            </a:r>
            <a:endParaRPr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Please show the prototype image based on your research outcomes.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Show a brief user journey of how your product or solution will help the user to solve their problem/challenge.</a:t>
            </a:r>
            <a:endParaRPr sz="2000" i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User journey - how does it look for the users while using the product or solution to solve their challenge.</a:t>
            </a:r>
            <a:endParaRPr sz="2000" b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i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rPr lang="en-US" sz="36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Competitive Advantage (Data, Prototype, IP) 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4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 txBox="1"/>
          <p:nvPr/>
        </p:nvSpPr>
        <p:spPr>
          <a:xfrm>
            <a:off x="205000" y="1025267"/>
            <a:ext cx="11812800" cy="30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superiority and uniqueness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against your competitors? </a:t>
            </a: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</a:rPr>
              <a:t>    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can you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differentiate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against your competitors? How is your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IP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protection?</a:t>
            </a:r>
            <a:b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is your product advantageous against your competitors by showing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quantitative comparisons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competing products?</a:t>
            </a:r>
            <a:endParaRPr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Pleases show the data currently available as your foundation.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i="1" dirty="0">
                <a:solidFill>
                  <a:schemeClr val="dk1"/>
                </a:solidFill>
              </a:rPr>
              <a:t>Tell us about similar solution in the market. Your close competitors. What is their offering compared to yours. How are you different from your competitors.</a:t>
            </a:r>
            <a:endParaRPr sz="2000" b="1" dirty="0">
              <a:solidFill>
                <a:schemeClr val="dk1"/>
              </a:solidFill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p4"/>
          <p:cNvPicPr preferRelativeResize="0"/>
          <p:nvPr/>
        </p:nvPicPr>
        <p:blipFill rotWithShape="1">
          <a:blip r:embed="rId3">
            <a:alphaModFix/>
          </a:blip>
          <a:srcRect l="4039" t="22322" b="7304"/>
          <a:stretch/>
        </p:blipFill>
        <p:spPr>
          <a:xfrm>
            <a:off x="2298694" y="4239313"/>
            <a:ext cx="2912833" cy="2117026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0"/>
              </a:srgbClr>
            </a:outerShdw>
          </a:effectLst>
        </p:spPr>
      </p:pic>
      <p:sp>
        <p:nvSpPr>
          <p:cNvPr id="118" name="Google Shape;118;p4"/>
          <p:cNvSpPr txBox="1"/>
          <p:nvPr/>
        </p:nvSpPr>
        <p:spPr>
          <a:xfrm>
            <a:off x="4555100" y="6356350"/>
            <a:ext cx="1959300" cy="2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</a:t>
            </a:r>
            <a:endParaRPr sz="2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4"/>
          <p:cNvPicPr preferRelativeResize="0"/>
          <p:nvPr/>
        </p:nvPicPr>
        <p:blipFill rotWithShape="1">
          <a:blip r:embed="rId4">
            <a:alphaModFix/>
          </a:blip>
          <a:srcRect t="9239"/>
          <a:stretch/>
        </p:blipFill>
        <p:spPr>
          <a:xfrm>
            <a:off x="5422894" y="4239313"/>
            <a:ext cx="3347912" cy="2117038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rPr lang="en-US" sz="3600" b="1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Market Analysis</a:t>
            </a:r>
            <a:endParaRPr sz="3600" strike="sngStrik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5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5"/>
          <p:cNvSpPr txBox="1"/>
          <p:nvPr/>
        </p:nvSpPr>
        <p:spPr>
          <a:xfrm>
            <a:off x="300395" y="1147275"/>
            <a:ext cx="11642223" cy="4770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Define your market</a:t>
            </a:r>
            <a:endParaRPr dirty="0"/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Major players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their future strategy</a:t>
            </a:r>
            <a:endParaRPr dirty="0"/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How big is the market you are targeting. What is the revenue of current close competitors or similar products or solutions.</a:t>
            </a:r>
            <a:endParaRPr sz="2000" i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How many users are you targeting in the coming time (ex. quarterly projections).</a:t>
            </a:r>
            <a:endParaRPr sz="2000" i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Price that you are looking at having your solutions. If there is any categories or Tiers in pricing, mention that.</a:t>
            </a:r>
            <a:endParaRPr sz="2000" i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What is the revenue you envision to reach over a period of time. (Be as specific as possible, this is more of vision of revenue for a specific timeline.)</a:t>
            </a:r>
            <a:endParaRPr sz="2000" i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marR="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rPr lang="en-US" sz="36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Milestones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6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8"/>
          <p:cNvSpPr txBox="1"/>
          <p:nvPr/>
        </p:nvSpPr>
        <p:spPr>
          <a:xfrm>
            <a:off x="78722" y="1124498"/>
            <a:ext cx="11395800" cy="4093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Goals and milestones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 the end of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September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this year</a:t>
            </a:r>
            <a:endParaRPr dirty="0"/>
          </a:p>
          <a:p>
            <a:pPr marL="803275" lvl="3" indent="-360363"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Overall goals</a:t>
            </a:r>
          </a:p>
          <a:p>
            <a:pPr marL="91440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Business goals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Technology goals</a:t>
            </a:r>
            <a:endParaRPr sz="2000" i="1" dirty="0">
              <a:solidFill>
                <a:schemeClr val="dk1"/>
              </a:solidFill>
            </a:endParaRPr>
          </a:p>
          <a:p>
            <a:pPr marL="800100" marR="0" lvl="1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Goals and milestones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the end of 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March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next year</a:t>
            </a:r>
            <a:endParaRPr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Overall goals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81088" marR="0" lvl="2" indent="-2778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Business goals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81088" marR="0" lvl="2" indent="-2778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Technology goals</a:t>
            </a:r>
            <a:endParaRPr dirty="0"/>
          </a:p>
          <a:p>
            <a:pPr marL="1081088" marR="0" lvl="2" indent="-2778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building goals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1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i="1" dirty="0">
                <a:solidFill>
                  <a:schemeClr val="dk1"/>
                </a:solidFill>
              </a:rPr>
              <a:t>Milestone in terms of user interviews, product development, MVP rollouts, outreach to potential partners/collaborators/users, etc. 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"/>
          <p:cNvSpPr txBox="1"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rPr lang="en-US" sz="36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Team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7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9"/>
          <p:cNvSpPr txBox="1"/>
          <p:nvPr/>
        </p:nvSpPr>
        <p:spPr>
          <a:xfrm>
            <a:off x="126535" y="1406688"/>
            <a:ext cx="120177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strength, role, and responsibility of each member in your current or future team</a:t>
            </a: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i="1" dirty="0">
              <a:solidFill>
                <a:schemeClr val="dk1"/>
              </a:solidFill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Tell about your team (each member) their roles and responsibilities in the team (title) and expertise. </a:t>
            </a:r>
            <a:endParaRPr sz="2000" i="1" dirty="0">
              <a:solidFill>
                <a:schemeClr val="dk1"/>
              </a:solidFill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chemeClr val="dk1"/>
                </a:solidFill>
              </a:rPr>
              <a:t>Mention any advisors or mentors you have. University support or clubs that had supported you in this venture.</a:t>
            </a:r>
            <a:endParaRPr sz="2000" i="1" dirty="0">
              <a:solidFill>
                <a:schemeClr val="dk1"/>
              </a:solidFill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i="1" dirty="0">
              <a:solidFill>
                <a:schemeClr val="dk1"/>
              </a:solidFill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i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メイリオ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551</Words>
  <Application>Microsoft Office PowerPoint</Application>
  <PresentationFormat>ワイド画面</PresentationFormat>
  <Paragraphs>83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Noto Sans Symbols</vt:lpstr>
      <vt:lpstr>Arial</vt:lpstr>
      <vt:lpstr>Calibri</vt:lpstr>
      <vt:lpstr>メイリオ</vt:lpstr>
      <vt:lpstr> Title of the business   </vt:lpstr>
      <vt:lpstr>Problem and Customer (especially, in the US)</vt:lpstr>
      <vt:lpstr>Solution</vt:lpstr>
      <vt:lpstr>Competitive Advantage (Data, Prototype, IP) </vt:lpstr>
      <vt:lpstr>Market Analysis</vt:lpstr>
      <vt:lpstr>Milestones</vt:lpstr>
      <vt:lpstr>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miyawaki</dc:creator>
  <cp:lastModifiedBy>平田　幹人</cp:lastModifiedBy>
  <cp:revision>10</cp:revision>
  <dcterms:created xsi:type="dcterms:W3CDTF">2022-01-31T00:06:27Z</dcterms:created>
  <dcterms:modified xsi:type="dcterms:W3CDTF">2024-12-21T07:01:53Z</dcterms:modified>
</cp:coreProperties>
</file>