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5"/>
    <p:sldMasterId id="214748366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y="5143500" cx="9144000"/>
  <p:notesSz cx="6735750" cy="98663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0" roundtripDataSignature="AMtx7mhpoQp7XJwzPXiAVRGFEzuUza3J2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1F65A05-44D9-4C45-9EDE-0BE35D0732A8}">
  <a:tblStyle styleId="{31F65A05-44D9-4C45-9EDE-0BE35D0732A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18831" cy="493316"/>
          </a:xfrm>
          <a:prstGeom prst="rect">
            <a:avLst/>
          </a:prstGeom>
          <a:noFill/>
          <a:ln>
            <a:noFill/>
          </a:ln>
        </p:spPr>
        <p:txBody>
          <a:bodyPr anchorCtr="0" anchor="t" bIns="45300" lIns="90625" spcFirstLastPara="1" rIns="90625" wrap="square" tIns="453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15374" y="0"/>
            <a:ext cx="2918831" cy="493316"/>
          </a:xfrm>
          <a:prstGeom prst="rect">
            <a:avLst/>
          </a:prstGeom>
          <a:noFill/>
          <a:ln>
            <a:noFill/>
          </a:ln>
        </p:spPr>
        <p:txBody>
          <a:bodyPr anchorCtr="0" anchor="t" bIns="45300" lIns="90625" spcFirstLastPara="1" rIns="90625" wrap="square" tIns="453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3577" y="4686499"/>
            <a:ext cx="5388610" cy="4439841"/>
          </a:xfrm>
          <a:prstGeom prst="rect">
            <a:avLst/>
          </a:prstGeom>
          <a:noFill/>
          <a:ln>
            <a:noFill/>
          </a:ln>
        </p:spPr>
        <p:txBody>
          <a:bodyPr anchorCtr="0" anchor="t" bIns="45300" lIns="90625" spcFirstLastPara="1" rIns="90625" wrap="square" tIns="453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371285"/>
            <a:ext cx="2918831" cy="493316"/>
          </a:xfrm>
          <a:prstGeom prst="rect">
            <a:avLst/>
          </a:prstGeom>
          <a:noFill/>
          <a:ln>
            <a:noFill/>
          </a:ln>
        </p:spPr>
        <p:txBody>
          <a:bodyPr anchorCtr="0" anchor="b" bIns="45300" lIns="90625" spcFirstLastPara="1" rIns="90625" wrap="square" tIns="453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15374" y="9371285"/>
            <a:ext cx="2918831" cy="493316"/>
          </a:xfrm>
          <a:prstGeom prst="rect">
            <a:avLst/>
          </a:prstGeom>
          <a:noFill/>
          <a:ln>
            <a:noFill/>
          </a:ln>
        </p:spPr>
        <p:txBody>
          <a:bodyPr anchorCtr="0" anchor="b" bIns="45300" lIns="90625" spcFirstLastPara="1" rIns="90625" wrap="square" tIns="45300">
            <a:noAutofit/>
          </a:bodyPr>
          <a:lstStyle/>
          <a:p>
            <a:pPr indent="0" lvl="0" marL="0" marR="0" rtl="0" algn="r">
              <a:spcBef>
                <a:spcPts val="0"/>
              </a:spcBef>
              <a:spcAft>
                <a:spcPts val="0"/>
              </a:spcAft>
              <a:buNone/>
            </a:pPr>
            <a:fld id="{00000000-1234-1234-1234-123412341234}" type="slidenum">
              <a:rPr b="0" i="0" lang="ja-JP"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notes"/>
          <p:cNvSpPr txBox="1"/>
          <p:nvPr>
            <p:ph idx="1" type="body"/>
          </p:nvPr>
        </p:nvSpPr>
        <p:spPr>
          <a:xfrm>
            <a:off x="673577" y="4686499"/>
            <a:ext cx="5388610" cy="4439841"/>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161" name="Google Shape;161;p1: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7: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227" name="Google Shape;227;p7: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1: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234" name="Google Shape;234;p11: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5: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241" name="Google Shape;241;p15: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2:notes"/>
          <p:cNvSpPr txBox="1"/>
          <p:nvPr>
            <p:ph idx="1" type="body"/>
          </p:nvPr>
        </p:nvSpPr>
        <p:spPr>
          <a:xfrm>
            <a:off x="673577" y="4686499"/>
            <a:ext cx="5388610" cy="4439841"/>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167" name="Google Shape;167;p2: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5:notes"/>
          <p:cNvSpPr txBox="1"/>
          <p:nvPr>
            <p:ph idx="1" type="body"/>
          </p:nvPr>
        </p:nvSpPr>
        <p:spPr>
          <a:xfrm>
            <a:off x="673577" y="4686499"/>
            <a:ext cx="5388610" cy="4439841"/>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174" name="Google Shape;174;p5: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34bf709da65_0_6: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181" name="Google Shape;181;g34bf709da65_0_6: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4bf709da65_0_174: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188" name="Google Shape;188;g34bf709da65_0_174:notes"/>
          <p:cNvSpPr/>
          <p:nvPr>
            <p:ph idx="2" type="sldImg"/>
          </p:nvPr>
        </p:nvSpPr>
        <p:spPr>
          <a:xfrm>
            <a:off x="81738" y="741363"/>
            <a:ext cx="65724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3:notes"/>
          <p:cNvSpPr txBox="1"/>
          <p:nvPr>
            <p:ph idx="1" type="body"/>
          </p:nvPr>
        </p:nvSpPr>
        <p:spPr>
          <a:xfrm>
            <a:off x="673577" y="4686499"/>
            <a:ext cx="5388610" cy="4439841"/>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195" name="Google Shape;195;p3: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34a3a2f2299_0_0: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202" name="Google Shape;202;g34a3a2f2299_0_0: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34bf709da65_0_255: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209" name="Google Shape;209;g34bf709da65_0_255: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34cd26d5d67_0_2:notes"/>
          <p:cNvSpPr txBox="1"/>
          <p:nvPr>
            <p:ph idx="1" type="body"/>
          </p:nvPr>
        </p:nvSpPr>
        <p:spPr>
          <a:xfrm>
            <a:off x="673577" y="4686499"/>
            <a:ext cx="5388600" cy="4439700"/>
          </a:xfrm>
          <a:prstGeom prst="rect">
            <a:avLst/>
          </a:prstGeom>
        </p:spPr>
        <p:txBody>
          <a:bodyPr anchorCtr="0" anchor="t" bIns="45300" lIns="90625" spcFirstLastPara="1" rIns="90625" wrap="square" tIns="45300">
            <a:noAutofit/>
          </a:bodyPr>
          <a:lstStyle/>
          <a:p>
            <a:pPr indent="0" lvl="0" marL="0" rtl="0" algn="l">
              <a:spcBef>
                <a:spcPts val="0"/>
              </a:spcBef>
              <a:spcAft>
                <a:spcPts val="0"/>
              </a:spcAft>
              <a:buNone/>
            </a:pPr>
            <a:r>
              <a:t/>
            </a:r>
            <a:endParaRPr/>
          </a:p>
        </p:txBody>
      </p:sp>
      <p:sp>
        <p:nvSpPr>
          <p:cNvPr id="218" name="Google Shape;218;g34cd26d5d67_0_2:notes"/>
          <p:cNvSpPr/>
          <p:nvPr>
            <p:ph idx="2" type="sldImg"/>
          </p:nvPr>
        </p:nvSpPr>
        <p:spPr>
          <a:xfrm>
            <a:off x="81757" y="741363"/>
            <a:ext cx="6572100" cy="369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5" name="Shape 15"/>
        <p:cNvGrpSpPr/>
        <p:nvPr/>
      </p:nvGrpSpPr>
      <p:grpSpPr>
        <a:xfrm>
          <a:off x="0" y="0"/>
          <a:ext cx="0" cy="0"/>
          <a:chOff x="0" y="0"/>
          <a:chExt cx="0" cy="0"/>
        </a:xfrm>
      </p:grpSpPr>
      <p:sp>
        <p:nvSpPr>
          <p:cNvPr id="16" name="Google Shape;16;p20"/>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Meiryo"/>
              <a:buNone/>
              <a:defRPr>
                <a:latin typeface="Meiryo"/>
                <a:ea typeface="Meiryo"/>
                <a:cs typeface="Meiryo"/>
                <a:sym typeface="Meiry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0"/>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latin typeface="Meiryo"/>
                <a:ea typeface="Meiryo"/>
                <a:cs typeface="Meiryo"/>
                <a:sym typeface="Meiryo"/>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0"/>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atin typeface="Meiryo"/>
                <a:ea typeface="Meiryo"/>
                <a:cs typeface="Meiryo"/>
                <a:sym typeface="Meiryo"/>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0"/>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Meiryo"/>
                <a:ea typeface="Meiryo"/>
                <a:cs typeface="Meiryo"/>
                <a:sym typeface="Meiryo"/>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88888"/>
                </a:solidFill>
                <a:latin typeface="Meiryo"/>
                <a:ea typeface="Meiryo"/>
                <a:cs typeface="Meiryo"/>
                <a:sym typeface="Meiryo"/>
              </a:defRPr>
            </a:lvl1pPr>
            <a:lvl2pPr indent="0" lvl="1" marL="0" algn="r">
              <a:spcBef>
                <a:spcPts val="0"/>
              </a:spcBef>
              <a:buNone/>
              <a:defRPr b="0" i="0" sz="1200" u="none" cap="none" strike="noStrike">
                <a:solidFill>
                  <a:srgbClr val="888888"/>
                </a:solidFill>
                <a:latin typeface="Meiryo"/>
                <a:ea typeface="Meiryo"/>
                <a:cs typeface="Meiryo"/>
                <a:sym typeface="Meiryo"/>
              </a:defRPr>
            </a:lvl2pPr>
            <a:lvl3pPr indent="0" lvl="2" marL="0" algn="r">
              <a:spcBef>
                <a:spcPts val="0"/>
              </a:spcBef>
              <a:buNone/>
              <a:defRPr b="0" i="0" sz="1200" u="none" cap="none" strike="noStrike">
                <a:solidFill>
                  <a:srgbClr val="888888"/>
                </a:solidFill>
                <a:latin typeface="Meiryo"/>
                <a:ea typeface="Meiryo"/>
                <a:cs typeface="Meiryo"/>
                <a:sym typeface="Meiryo"/>
              </a:defRPr>
            </a:lvl3pPr>
            <a:lvl4pPr indent="0" lvl="3" marL="0" algn="r">
              <a:spcBef>
                <a:spcPts val="0"/>
              </a:spcBef>
              <a:buNone/>
              <a:defRPr b="0" i="0" sz="1200" u="none" cap="none" strike="noStrike">
                <a:solidFill>
                  <a:srgbClr val="888888"/>
                </a:solidFill>
                <a:latin typeface="Meiryo"/>
                <a:ea typeface="Meiryo"/>
                <a:cs typeface="Meiryo"/>
                <a:sym typeface="Meiryo"/>
              </a:defRPr>
            </a:lvl4pPr>
            <a:lvl5pPr indent="0" lvl="4" marL="0" algn="r">
              <a:spcBef>
                <a:spcPts val="0"/>
              </a:spcBef>
              <a:buNone/>
              <a:defRPr b="0" i="0" sz="1200" u="none" cap="none" strike="noStrike">
                <a:solidFill>
                  <a:srgbClr val="888888"/>
                </a:solidFill>
                <a:latin typeface="Meiryo"/>
                <a:ea typeface="Meiryo"/>
                <a:cs typeface="Meiryo"/>
                <a:sym typeface="Meiryo"/>
              </a:defRPr>
            </a:lvl5pPr>
            <a:lvl6pPr indent="0" lvl="5" marL="0" algn="r">
              <a:spcBef>
                <a:spcPts val="0"/>
              </a:spcBef>
              <a:buNone/>
              <a:defRPr b="0" i="0" sz="1200" u="none" cap="none" strike="noStrike">
                <a:solidFill>
                  <a:srgbClr val="888888"/>
                </a:solidFill>
                <a:latin typeface="Meiryo"/>
                <a:ea typeface="Meiryo"/>
                <a:cs typeface="Meiryo"/>
                <a:sym typeface="Meiryo"/>
              </a:defRPr>
            </a:lvl6pPr>
            <a:lvl7pPr indent="0" lvl="6" marL="0" algn="r">
              <a:spcBef>
                <a:spcPts val="0"/>
              </a:spcBef>
              <a:buNone/>
              <a:defRPr b="0" i="0" sz="1200" u="none" cap="none" strike="noStrike">
                <a:solidFill>
                  <a:srgbClr val="888888"/>
                </a:solidFill>
                <a:latin typeface="Meiryo"/>
                <a:ea typeface="Meiryo"/>
                <a:cs typeface="Meiryo"/>
                <a:sym typeface="Meiryo"/>
              </a:defRPr>
            </a:lvl7pPr>
            <a:lvl8pPr indent="0" lvl="7" marL="0" algn="r">
              <a:spcBef>
                <a:spcPts val="0"/>
              </a:spcBef>
              <a:buNone/>
              <a:defRPr b="0" i="0" sz="1200" u="none" cap="none" strike="noStrike">
                <a:solidFill>
                  <a:srgbClr val="888888"/>
                </a:solidFill>
                <a:latin typeface="Meiryo"/>
                <a:ea typeface="Meiryo"/>
                <a:cs typeface="Meiryo"/>
                <a:sym typeface="Meiryo"/>
              </a:defRPr>
            </a:lvl8pPr>
            <a:lvl9pPr indent="0" lvl="8" marL="0" algn="r">
              <a:spcBef>
                <a:spcPts val="0"/>
              </a:spcBef>
              <a:buNone/>
              <a:defRPr b="0" i="0" sz="1200" u="none" cap="none" strike="noStrike">
                <a:solidFill>
                  <a:srgbClr val="888888"/>
                </a:solidFill>
                <a:latin typeface="Meiryo"/>
                <a:ea typeface="Meiryo"/>
                <a:cs typeface="Meiryo"/>
                <a:sym typeface="Meiryo"/>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72" name="Shape 72"/>
        <p:cNvGrpSpPr/>
        <p:nvPr/>
      </p:nvGrpSpPr>
      <p:grpSpPr>
        <a:xfrm>
          <a:off x="0" y="0"/>
          <a:ext cx="0" cy="0"/>
          <a:chOff x="0" y="0"/>
          <a:chExt cx="0" cy="0"/>
        </a:xfrm>
      </p:grpSpPr>
      <p:sp>
        <p:nvSpPr>
          <p:cNvPr id="73" name="Google Shape;73;p2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9"/>
          <p:cNvSpPr txBox="1"/>
          <p:nvPr>
            <p:ph idx="1" type="body"/>
          </p:nvPr>
        </p:nvSpPr>
        <p:spPr>
          <a:xfrm rot="5400000">
            <a:off x="2874750" y="-1217400"/>
            <a:ext cx="3394500"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29"/>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9"/>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9"/>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78" name="Shape 78"/>
        <p:cNvGrpSpPr/>
        <p:nvPr/>
      </p:nvGrpSpPr>
      <p:grpSpPr>
        <a:xfrm>
          <a:off x="0" y="0"/>
          <a:ext cx="0" cy="0"/>
          <a:chOff x="0" y="0"/>
          <a:chExt cx="0" cy="0"/>
        </a:xfrm>
      </p:grpSpPr>
      <p:sp>
        <p:nvSpPr>
          <p:cNvPr id="79" name="Google Shape;79;p30"/>
          <p:cNvSpPr txBox="1"/>
          <p:nvPr>
            <p:ph type="title"/>
          </p:nvPr>
        </p:nvSpPr>
        <p:spPr>
          <a:xfrm rot="5400000">
            <a:off x="5463750" y="1371629"/>
            <a:ext cx="4388700"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0"/>
          <p:cNvSpPr txBox="1"/>
          <p:nvPr>
            <p:ph idx="1" type="body"/>
          </p:nvPr>
        </p:nvSpPr>
        <p:spPr>
          <a:xfrm rot="5400000">
            <a:off x="1272750" y="-609572"/>
            <a:ext cx="4388700"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30"/>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0"/>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90" name="Shape 90"/>
        <p:cNvGrpSpPr/>
        <p:nvPr/>
      </p:nvGrpSpPr>
      <p:grpSpPr>
        <a:xfrm>
          <a:off x="0" y="0"/>
          <a:ext cx="0" cy="0"/>
          <a:chOff x="0" y="0"/>
          <a:chExt cx="0" cy="0"/>
        </a:xfrm>
      </p:grpSpPr>
      <p:sp>
        <p:nvSpPr>
          <p:cNvPr id="91" name="Google Shape;91;g34bf709da65_0_186"/>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Meiryo"/>
              <a:buNone/>
              <a:defRPr>
                <a:latin typeface="Meiryo"/>
                <a:ea typeface="Meiryo"/>
                <a:cs typeface="Meiryo"/>
                <a:sym typeface="Meiryo"/>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g34bf709da65_0_186"/>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latin typeface="Meiryo"/>
                <a:ea typeface="Meiryo"/>
                <a:cs typeface="Meiryo"/>
                <a:sym typeface="Meiryo"/>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93" name="Google Shape;93;g34bf709da65_0_186"/>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atin typeface="Meiryo"/>
                <a:ea typeface="Meiryo"/>
                <a:cs typeface="Meiryo"/>
                <a:sym typeface="Meiryo"/>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g34bf709da65_0_186"/>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Meiryo"/>
                <a:ea typeface="Meiryo"/>
                <a:cs typeface="Meiryo"/>
                <a:sym typeface="Meiryo"/>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g34bf709da65_0_18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88888"/>
                </a:solidFill>
                <a:latin typeface="Meiryo"/>
                <a:ea typeface="Meiryo"/>
                <a:cs typeface="Meiryo"/>
                <a:sym typeface="Meiryo"/>
              </a:defRPr>
            </a:lvl1pPr>
            <a:lvl2pPr indent="0" lvl="1" marL="0" algn="r">
              <a:spcBef>
                <a:spcPts val="0"/>
              </a:spcBef>
              <a:buNone/>
              <a:defRPr b="0" i="0" sz="1200" u="none" cap="none" strike="noStrike">
                <a:solidFill>
                  <a:srgbClr val="888888"/>
                </a:solidFill>
                <a:latin typeface="Meiryo"/>
                <a:ea typeface="Meiryo"/>
                <a:cs typeface="Meiryo"/>
                <a:sym typeface="Meiryo"/>
              </a:defRPr>
            </a:lvl2pPr>
            <a:lvl3pPr indent="0" lvl="2" marL="0" algn="r">
              <a:spcBef>
                <a:spcPts val="0"/>
              </a:spcBef>
              <a:buNone/>
              <a:defRPr b="0" i="0" sz="1200" u="none" cap="none" strike="noStrike">
                <a:solidFill>
                  <a:srgbClr val="888888"/>
                </a:solidFill>
                <a:latin typeface="Meiryo"/>
                <a:ea typeface="Meiryo"/>
                <a:cs typeface="Meiryo"/>
                <a:sym typeface="Meiryo"/>
              </a:defRPr>
            </a:lvl3pPr>
            <a:lvl4pPr indent="0" lvl="3" marL="0" algn="r">
              <a:spcBef>
                <a:spcPts val="0"/>
              </a:spcBef>
              <a:buNone/>
              <a:defRPr b="0" i="0" sz="1200" u="none" cap="none" strike="noStrike">
                <a:solidFill>
                  <a:srgbClr val="888888"/>
                </a:solidFill>
                <a:latin typeface="Meiryo"/>
                <a:ea typeface="Meiryo"/>
                <a:cs typeface="Meiryo"/>
                <a:sym typeface="Meiryo"/>
              </a:defRPr>
            </a:lvl4pPr>
            <a:lvl5pPr indent="0" lvl="4" marL="0" algn="r">
              <a:spcBef>
                <a:spcPts val="0"/>
              </a:spcBef>
              <a:buNone/>
              <a:defRPr b="0" i="0" sz="1200" u="none" cap="none" strike="noStrike">
                <a:solidFill>
                  <a:srgbClr val="888888"/>
                </a:solidFill>
                <a:latin typeface="Meiryo"/>
                <a:ea typeface="Meiryo"/>
                <a:cs typeface="Meiryo"/>
                <a:sym typeface="Meiryo"/>
              </a:defRPr>
            </a:lvl5pPr>
            <a:lvl6pPr indent="0" lvl="5" marL="0" algn="r">
              <a:spcBef>
                <a:spcPts val="0"/>
              </a:spcBef>
              <a:buNone/>
              <a:defRPr b="0" i="0" sz="1200" u="none" cap="none" strike="noStrike">
                <a:solidFill>
                  <a:srgbClr val="888888"/>
                </a:solidFill>
                <a:latin typeface="Meiryo"/>
                <a:ea typeface="Meiryo"/>
                <a:cs typeface="Meiryo"/>
                <a:sym typeface="Meiryo"/>
              </a:defRPr>
            </a:lvl6pPr>
            <a:lvl7pPr indent="0" lvl="6" marL="0" algn="r">
              <a:spcBef>
                <a:spcPts val="0"/>
              </a:spcBef>
              <a:buNone/>
              <a:defRPr b="0" i="0" sz="1200" u="none" cap="none" strike="noStrike">
                <a:solidFill>
                  <a:srgbClr val="888888"/>
                </a:solidFill>
                <a:latin typeface="Meiryo"/>
                <a:ea typeface="Meiryo"/>
                <a:cs typeface="Meiryo"/>
                <a:sym typeface="Meiryo"/>
              </a:defRPr>
            </a:lvl7pPr>
            <a:lvl8pPr indent="0" lvl="7" marL="0" algn="r">
              <a:spcBef>
                <a:spcPts val="0"/>
              </a:spcBef>
              <a:buNone/>
              <a:defRPr b="0" i="0" sz="1200" u="none" cap="none" strike="noStrike">
                <a:solidFill>
                  <a:srgbClr val="888888"/>
                </a:solidFill>
                <a:latin typeface="Meiryo"/>
                <a:ea typeface="Meiryo"/>
                <a:cs typeface="Meiryo"/>
                <a:sym typeface="Meiryo"/>
              </a:defRPr>
            </a:lvl8pPr>
            <a:lvl9pPr indent="0" lvl="8" marL="0" algn="r">
              <a:spcBef>
                <a:spcPts val="0"/>
              </a:spcBef>
              <a:buNone/>
              <a:defRPr b="0" i="0" sz="1200" u="none" cap="none" strike="noStrike">
                <a:solidFill>
                  <a:srgbClr val="888888"/>
                </a:solidFill>
                <a:latin typeface="Meiryo"/>
                <a:ea typeface="Meiryo"/>
                <a:cs typeface="Meiryo"/>
                <a:sym typeface="Meiryo"/>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96" name="Shape 96"/>
        <p:cNvGrpSpPr/>
        <p:nvPr/>
      </p:nvGrpSpPr>
      <p:grpSpPr>
        <a:xfrm>
          <a:off x="0" y="0"/>
          <a:ext cx="0" cy="0"/>
          <a:chOff x="0" y="0"/>
          <a:chExt cx="0" cy="0"/>
        </a:xfrm>
      </p:grpSpPr>
      <p:sp>
        <p:nvSpPr>
          <p:cNvPr id="97" name="Google Shape;97;g34bf709da65_0_192"/>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g34bf709da65_0_192"/>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9" name="Google Shape;99;g34bf709da65_0_192"/>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g34bf709da65_0_192"/>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g34bf709da65_0_192"/>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102" name="Shape 102"/>
        <p:cNvGrpSpPr/>
        <p:nvPr/>
      </p:nvGrpSpPr>
      <p:grpSpPr>
        <a:xfrm>
          <a:off x="0" y="0"/>
          <a:ext cx="0" cy="0"/>
          <a:chOff x="0" y="0"/>
          <a:chExt cx="0" cy="0"/>
        </a:xfrm>
      </p:grpSpPr>
      <p:sp>
        <p:nvSpPr>
          <p:cNvPr id="103" name="Google Shape;103;g34bf709da65_0_198"/>
          <p:cNvSpPr txBox="1"/>
          <p:nvPr>
            <p:ph type="title"/>
          </p:nvPr>
        </p:nvSpPr>
        <p:spPr>
          <a:xfrm>
            <a:off x="722313" y="3305175"/>
            <a:ext cx="7772400" cy="10215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g34bf709da65_0_198"/>
          <p:cNvSpPr txBox="1"/>
          <p:nvPr>
            <p:ph idx="1" type="body"/>
          </p:nvPr>
        </p:nvSpPr>
        <p:spPr>
          <a:xfrm>
            <a:off x="722313" y="2180035"/>
            <a:ext cx="7772400" cy="11253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05" name="Google Shape;105;g34bf709da65_0_198"/>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g34bf709da65_0_198"/>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g34bf709da65_0_198"/>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108" name="Shape 108"/>
        <p:cNvGrpSpPr/>
        <p:nvPr/>
      </p:nvGrpSpPr>
      <p:grpSpPr>
        <a:xfrm>
          <a:off x="0" y="0"/>
          <a:ext cx="0" cy="0"/>
          <a:chOff x="0" y="0"/>
          <a:chExt cx="0" cy="0"/>
        </a:xfrm>
      </p:grpSpPr>
      <p:sp>
        <p:nvSpPr>
          <p:cNvPr id="109" name="Google Shape;109;g34bf709da65_0_204"/>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g34bf709da65_0_204"/>
          <p:cNvSpPr txBox="1"/>
          <p:nvPr>
            <p:ph idx="1" type="body"/>
          </p:nvPr>
        </p:nvSpPr>
        <p:spPr>
          <a:xfrm>
            <a:off x="457200" y="1200150"/>
            <a:ext cx="4038600" cy="33945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1" name="Google Shape;111;g34bf709da65_0_204"/>
          <p:cNvSpPr txBox="1"/>
          <p:nvPr>
            <p:ph idx="2" type="body"/>
          </p:nvPr>
        </p:nvSpPr>
        <p:spPr>
          <a:xfrm>
            <a:off x="4648200" y="1200150"/>
            <a:ext cx="4038600" cy="33945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2" name="Google Shape;112;g34bf709da65_0_204"/>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g34bf709da65_0_204"/>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g34bf709da65_0_204"/>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115" name="Shape 115"/>
        <p:cNvGrpSpPr/>
        <p:nvPr/>
      </p:nvGrpSpPr>
      <p:grpSpPr>
        <a:xfrm>
          <a:off x="0" y="0"/>
          <a:ext cx="0" cy="0"/>
          <a:chOff x="0" y="0"/>
          <a:chExt cx="0" cy="0"/>
        </a:xfrm>
      </p:grpSpPr>
      <p:sp>
        <p:nvSpPr>
          <p:cNvPr id="116" name="Google Shape;116;g34bf709da65_0_211"/>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g34bf709da65_0_211"/>
          <p:cNvSpPr txBox="1"/>
          <p:nvPr>
            <p:ph idx="1" type="body"/>
          </p:nvPr>
        </p:nvSpPr>
        <p:spPr>
          <a:xfrm>
            <a:off x="457200" y="1151335"/>
            <a:ext cx="4040100" cy="480000"/>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8" name="Google Shape;118;g34bf709da65_0_211"/>
          <p:cNvSpPr txBox="1"/>
          <p:nvPr>
            <p:ph idx="2" type="body"/>
          </p:nvPr>
        </p:nvSpPr>
        <p:spPr>
          <a:xfrm>
            <a:off x="457200" y="1631156"/>
            <a:ext cx="4040100" cy="29634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9" name="Google Shape;119;g34bf709da65_0_211"/>
          <p:cNvSpPr txBox="1"/>
          <p:nvPr>
            <p:ph idx="3" type="body"/>
          </p:nvPr>
        </p:nvSpPr>
        <p:spPr>
          <a:xfrm>
            <a:off x="4645025" y="1151335"/>
            <a:ext cx="4041900" cy="480000"/>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20" name="Google Shape;120;g34bf709da65_0_211"/>
          <p:cNvSpPr txBox="1"/>
          <p:nvPr>
            <p:ph idx="4" type="body"/>
          </p:nvPr>
        </p:nvSpPr>
        <p:spPr>
          <a:xfrm>
            <a:off x="4645025" y="1631156"/>
            <a:ext cx="4041900" cy="29634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21" name="Google Shape;121;g34bf709da65_0_211"/>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g34bf709da65_0_211"/>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g34bf709da65_0_211"/>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124" name="Shape 124"/>
        <p:cNvGrpSpPr/>
        <p:nvPr/>
      </p:nvGrpSpPr>
      <p:grpSpPr>
        <a:xfrm>
          <a:off x="0" y="0"/>
          <a:ext cx="0" cy="0"/>
          <a:chOff x="0" y="0"/>
          <a:chExt cx="0" cy="0"/>
        </a:xfrm>
      </p:grpSpPr>
      <p:sp>
        <p:nvSpPr>
          <p:cNvPr id="125" name="Google Shape;125;g34bf709da65_0_220"/>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g34bf709da65_0_220"/>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g34bf709da65_0_220"/>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g34bf709da65_0_22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129" name="Shape 129"/>
        <p:cNvGrpSpPr/>
        <p:nvPr/>
      </p:nvGrpSpPr>
      <p:grpSpPr>
        <a:xfrm>
          <a:off x="0" y="0"/>
          <a:ext cx="0" cy="0"/>
          <a:chOff x="0" y="0"/>
          <a:chExt cx="0" cy="0"/>
        </a:xfrm>
      </p:grpSpPr>
      <p:sp>
        <p:nvSpPr>
          <p:cNvPr id="130" name="Google Shape;130;g34bf709da65_0_225"/>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g34bf709da65_0_225"/>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g34bf709da65_0_22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133" name="Shape 133"/>
        <p:cNvGrpSpPr/>
        <p:nvPr/>
      </p:nvGrpSpPr>
      <p:grpSpPr>
        <a:xfrm>
          <a:off x="0" y="0"/>
          <a:ext cx="0" cy="0"/>
          <a:chOff x="0" y="0"/>
          <a:chExt cx="0" cy="0"/>
        </a:xfrm>
      </p:grpSpPr>
      <p:sp>
        <p:nvSpPr>
          <p:cNvPr id="134" name="Google Shape;134;g34bf709da65_0_229"/>
          <p:cNvSpPr txBox="1"/>
          <p:nvPr>
            <p:ph type="title"/>
          </p:nvPr>
        </p:nvSpPr>
        <p:spPr>
          <a:xfrm>
            <a:off x="457200" y="204788"/>
            <a:ext cx="3008400" cy="871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5" name="Google Shape;135;g34bf709da65_0_229"/>
          <p:cNvSpPr txBox="1"/>
          <p:nvPr>
            <p:ph idx="1" type="body"/>
          </p:nvPr>
        </p:nvSpPr>
        <p:spPr>
          <a:xfrm>
            <a:off x="3575050" y="204788"/>
            <a:ext cx="5111700" cy="4389900"/>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36" name="Google Shape;136;g34bf709da65_0_229"/>
          <p:cNvSpPr txBox="1"/>
          <p:nvPr>
            <p:ph idx="2" type="body"/>
          </p:nvPr>
        </p:nvSpPr>
        <p:spPr>
          <a:xfrm>
            <a:off x="457200" y="1076325"/>
            <a:ext cx="3008400" cy="35184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37" name="Google Shape;137;g34bf709da65_0_229"/>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g34bf709da65_0_229"/>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g34bf709da65_0_229"/>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21" name="Shape 21"/>
        <p:cNvGrpSpPr/>
        <p:nvPr/>
      </p:nvGrpSpPr>
      <p:grpSpPr>
        <a:xfrm>
          <a:off x="0" y="0"/>
          <a:ext cx="0" cy="0"/>
          <a:chOff x="0" y="0"/>
          <a:chExt cx="0" cy="0"/>
        </a:xfrm>
      </p:grpSpPr>
      <p:sp>
        <p:nvSpPr>
          <p:cNvPr id="22" name="Google Shape;22;p21"/>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1"/>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21"/>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1"/>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1"/>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140" name="Shape 140"/>
        <p:cNvGrpSpPr/>
        <p:nvPr/>
      </p:nvGrpSpPr>
      <p:grpSpPr>
        <a:xfrm>
          <a:off x="0" y="0"/>
          <a:ext cx="0" cy="0"/>
          <a:chOff x="0" y="0"/>
          <a:chExt cx="0" cy="0"/>
        </a:xfrm>
      </p:grpSpPr>
      <p:sp>
        <p:nvSpPr>
          <p:cNvPr id="141" name="Google Shape;141;g34bf709da65_0_236"/>
          <p:cNvSpPr txBox="1"/>
          <p:nvPr>
            <p:ph type="title"/>
          </p:nvPr>
        </p:nvSpPr>
        <p:spPr>
          <a:xfrm>
            <a:off x="1792288" y="3600450"/>
            <a:ext cx="5486400" cy="4251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g34bf709da65_0_236"/>
          <p:cNvSpPr/>
          <p:nvPr>
            <p:ph idx="2" type="pic"/>
          </p:nvPr>
        </p:nvSpPr>
        <p:spPr>
          <a:xfrm>
            <a:off x="1792288" y="459581"/>
            <a:ext cx="5486400" cy="3086100"/>
          </a:xfrm>
          <a:prstGeom prst="rect">
            <a:avLst/>
          </a:prstGeom>
          <a:noFill/>
          <a:ln>
            <a:noFill/>
          </a:ln>
        </p:spPr>
      </p:sp>
      <p:sp>
        <p:nvSpPr>
          <p:cNvPr id="143" name="Google Shape;143;g34bf709da65_0_236"/>
          <p:cNvSpPr txBox="1"/>
          <p:nvPr>
            <p:ph idx="1" type="body"/>
          </p:nvPr>
        </p:nvSpPr>
        <p:spPr>
          <a:xfrm>
            <a:off x="1792288" y="4025504"/>
            <a:ext cx="5486400" cy="6036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44" name="Google Shape;144;g34bf709da65_0_236"/>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g34bf709da65_0_236"/>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g34bf709da65_0_23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147" name="Shape 147"/>
        <p:cNvGrpSpPr/>
        <p:nvPr/>
      </p:nvGrpSpPr>
      <p:grpSpPr>
        <a:xfrm>
          <a:off x="0" y="0"/>
          <a:ext cx="0" cy="0"/>
          <a:chOff x="0" y="0"/>
          <a:chExt cx="0" cy="0"/>
        </a:xfrm>
      </p:grpSpPr>
      <p:sp>
        <p:nvSpPr>
          <p:cNvPr id="148" name="Google Shape;148;g34bf709da65_0_24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9" name="Google Shape;149;g34bf709da65_0_243"/>
          <p:cNvSpPr txBox="1"/>
          <p:nvPr>
            <p:ph idx="1" type="body"/>
          </p:nvPr>
        </p:nvSpPr>
        <p:spPr>
          <a:xfrm rot="5400000">
            <a:off x="2874750" y="-1217400"/>
            <a:ext cx="3394500"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0" name="Google Shape;150;g34bf709da65_0_243"/>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g34bf709da65_0_243"/>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g34bf709da65_0_24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153" name="Shape 153"/>
        <p:cNvGrpSpPr/>
        <p:nvPr/>
      </p:nvGrpSpPr>
      <p:grpSpPr>
        <a:xfrm>
          <a:off x="0" y="0"/>
          <a:ext cx="0" cy="0"/>
          <a:chOff x="0" y="0"/>
          <a:chExt cx="0" cy="0"/>
        </a:xfrm>
      </p:grpSpPr>
      <p:sp>
        <p:nvSpPr>
          <p:cNvPr id="154" name="Google Shape;154;g34bf709da65_0_249"/>
          <p:cNvSpPr txBox="1"/>
          <p:nvPr>
            <p:ph type="title"/>
          </p:nvPr>
        </p:nvSpPr>
        <p:spPr>
          <a:xfrm rot="5400000">
            <a:off x="5463750" y="1371629"/>
            <a:ext cx="4388700"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5" name="Google Shape;155;g34bf709da65_0_249"/>
          <p:cNvSpPr txBox="1"/>
          <p:nvPr>
            <p:ph idx="1" type="body"/>
          </p:nvPr>
        </p:nvSpPr>
        <p:spPr>
          <a:xfrm rot="5400000">
            <a:off x="1272750" y="-609572"/>
            <a:ext cx="4388700"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6" name="Google Shape;156;g34bf709da65_0_249"/>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g34bf709da65_0_249"/>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g34bf709da65_0_249"/>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27" name="Shape 27"/>
        <p:cNvGrpSpPr/>
        <p:nvPr/>
      </p:nvGrpSpPr>
      <p:grpSpPr>
        <a:xfrm>
          <a:off x="0" y="0"/>
          <a:ext cx="0" cy="0"/>
          <a:chOff x="0" y="0"/>
          <a:chExt cx="0" cy="0"/>
        </a:xfrm>
      </p:grpSpPr>
      <p:sp>
        <p:nvSpPr>
          <p:cNvPr id="28" name="Google Shape;28;p22"/>
          <p:cNvSpPr txBox="1"/>
          <p:nvPr>
            <p:ph type="title"/>
          </p:nvPr>
        </p:nvSpPr>
        <p:spPr>
          <a:xfrm>
            <a:off x="722313" y="3305175"/>
            <a:ext cx="7772400" cy="10215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2"/>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22"/>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2"/>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2"/>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33" name="Shape 33"/>
        <p:cNvGrpSpPr/>
        <p:nvPr/>
      </p:nvGrpSpPr>
      <p:grpSpPr>
        <a:xfrm>
          <a:off x="0" y="0"/>
          <a:ext cx="0" cy="0"/>
          <a:chOff x="0" y="0"/>
          <a:chExt cx="0" cy="0"/>
        </a:xfrm>
      </p:grpSpPr>
      <p:sp>
        <p:nvSpPr>
          <p:cNvPr id="34" name="Google Shape;34;p23"/>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3"/>
          <p:cNvSpPr txBox="1"/>
          <p:nvPr>
            <p:ph idx="1" type="body"/>
          </p:nvPr>
        </p:nvSpPr>
        <p:spPr>
          <a:xfrm>
            <a:off x="457200" y="1200150"/>
            <a:ext cx="4038600" cy="33945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23"/>
          <p:cNvSpPr txBox="1"/>
          <p:nvPr>
            <p:ph idx="2" type="body"/>
          </p:nvPr>
        </p:nvSpPr>
        <p:spPr>
          <a:xfrm>
            <a:off x="4648200" y="1200150"/>
            <a:ext cx="4038600" cy="33945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23"/>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3"/>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40" name="Shape 40"/>
        <p:cNvGrpSpPr/>
        <p:nvPr/>
      </p:nvGrpSpPr>
      <p:grpSpPr>
        <a:xfrm>
          <a:off x="0" y="0"/>
          <a:ext cx="0" cy="0"/>
          <a:chOff x="0" y="0"/>
          <a:chExt cx="0" cy="0"/>
        </a:xfrm>
      </p:grpSpPr>
      <p:sp>
        <p:nvSpPr>
          <p:cNvPr id="41" name="Google Shape;41;p24"/>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4"/>
          <p:cNvSpPr txBox="1"/>
          <p:nvPr>
            <p:ph idx="1" type="body"/>
          </p:nvPr>
        </p:nvSpPr>
        <p:spPr>
          <a:xfrm>
            <a:off x="457200" y="1151335"/>
            <a:ext cx="4040100" cy="479700"/>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24"/>
          <p:cNvSpPr txBox="1"/>
          <p:nvPr>
            <p:ph idx="2" type="body"/>
          </p:nvPr>
        </p:nvSpPr>
        <p:spPr>
          <a:xfrm>
            <a:off x="457200" y="1631156"/>
            <a:ext cx="4040100" cy="29634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24"/>
          <p:cNvSpPr txBox="1"/>
          <p:nvPr>
            <p:ph idx="3" type="body"/>
          </p:nvPr>
        </p:nvSpPr>
        <p:spPr>
          <a:xfrm>
            <a:off x="4645025" y="1151335"/>
            <a:ext cx="4041900" cy="479700"/>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24"/>
          <p:cNvSpPr txBox="1"/>
          <p:nvPr>
            <p:ph idx="4" type="body"/>
          </p:nvPr>
        </p:nvSpPr>
        <p:spPr>
          <a:xfrm>
            <a:off x="4645025" y="1631156"/>
            <a:ext cx="4041900" cy="29634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24"/>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4"/>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4"/>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49" name="Shape 49"/>
        <p:cNvGrpSpPr/>
        <p:nvPr/>
      </p:nvGrpSpPr>
      <p:grpSpPr>
        <a:xfrm>
          <a:off x="0" y="0"/>
          <a:ext cx="0" cy="0"/>
          <a:chOff x="0" y="0"/>
          <a:chExt cx="0" cy="0"/>
        </a:xfrm>
      </p:grpSpPr>
      <p:sp>
        <p:nvSpPr>
          <p:cNvPr id="50" name="Google Shape;50;p2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5"/>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5"/>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54" name="Shape 54"/>
        <p:cNvGrpSpPr/>
        <p:nvPr/>
      </p:nvGrpSpPr>
      <p:grpSpPr>
        <a:xfrm>
          <a:off x="0" y="0"/>
          <a:ext cx="0" cy="0"/>
          <a:chOff x="0" y="0"/>
          <a:chExt cx="0" cy="0"/>
        </a:xfrm>
      </p:grpSpPr>
      <p:sp>
        <p:nvSpPr>
          <p:cNvPr id="55" name="Google Shape;55;p26"/>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6"/>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58" name="Shape 58"/>
        <p:cNvGrpSpPr/>
        <p:nvPr/>
      </p:nvGrpSpPr>
      <p:grpSpPr>
        <a:xfrm>
          <a:off x="0" y="0"/>
          <a:ext cx="0" cy="0"/>
          <a:chOff x="0" y="0"/>
          <a:chExt cx="0" cy="0"/>
        </a:xfrm>
      </p:grpSpPr>
      <p:sp>
        <p:nvSpPr>
          <p:cNvPr id="59" name="Google Shape;59;p27"/>
          <p:cNvSpPr txBox="1"/>
          <p:nvPr>
            <p:ph type="title"/>
          </p:nvPr>
        </p:nvSpPr>
        <p:spPr>
          <a:xfrm>
            <a:off x="457200" y="204788"/>
            <a:ext cx="3008400" cy="8715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7"/>
          <p:cNvSpPr txBox="1"/>
          <p:nvPr>
            <p:ph idx="1" type="body"/>
          </p:nvPr>
        </p:nvSpPr>
        <p:spPr>
          <a:xfrm>
            <a:off x="3575050" y="204788"/>
            <a:ext cx="5111700" cy="4389900"/>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27"/>
          <p:cNvSpPr txBox="1"/>
          <p:nvPr>
            <p:ph idx="2" type="body"/>
          </p:nvPr>
        </p:nvSpPr>
        <p:spPr>
          <a:xfrm>
            <a:off x="457200" y="1076325"/>
            <a:ext cx="3008400" cy="35184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27"/>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7"/>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7"/>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65" name="Shape 65"/>
        <p:cNvGrpSpPr/>
        <p:nvPr/>
      </p:nvGrpSpPr>
      <p:grpSpPr>
        <a:xfrm>
          <a:off x="0" y="0"/>
          <a:ext cx="0" cy="0"/>
          <a:chOff x="0" y="0"/>
          <a:chExt cx="0" cy="0"/>
        </a:xfrm>
      </p:grpSpPr>
      <p:sp>
        <p:nvSpPr>
          <p:cNvPr id="66" name="Google Shape;66;p28"/>
          <p:cNvSpPr txBox="1"/>
          <p:nvPr>
            <p:ph type="title"/>
          </p:nvPr>
        </p:nvSpPr>
        <p:spPr>
          <a:xfrm>
            <a:off x="1792288" y="3600450"/>
            <a:ext cx="5486400" cy="4251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8"/>
          <p:cNvSpPr/>
          <p:nvPr>
            <p:ph idx="2" type="pic"/>
          </p:nvPr>
        </p:nvSpPr>
        <p:spPr>
          <a:xfrm>
            <a:off x="1792288" y="459581"/>
            <a:ext cx="5486400" cy="3086100"/>
          </a:xfrm>
          <a:prstGeom prst="rect">
            <a:avLst/>
          </a:prstGeom>
          <a:noFill/>
          <a:ln>
            <a:noFill/>
          </a:ln>
        </p:spPr>
      </p:sp>
      <p:sp>
        <p:nvSpPr>
          <p:cNvPr id="68" name="Google Shape;68;p28"/>
          <p:cNvSpPr txBox="1"/>
          <p:nvPr>
            <p:ph idx="1" type="body"/>
          </p:nvPr>
        </p:nvSpPr>
        <p:spPr>
          <a:xfrm>
            <a:off x="1792288" y="4025504"/>
            <a:ext cx="5486400" cy="6036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28"/>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8"/>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8"/>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9"/>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9"/>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9"/>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9"/>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g34bf709da65_0_180"/>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rmAutofit/>
          </a:bodyPr>
          <a:lstStyle>
            <a:lvl1pPr lvl="0" marR="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g34bf709da65_0_180"/>
          <p:cNvSpPr txBox="1"/>
          <p:nvPr>
            <p:ph idx="1" type="body"/>
          </p:nvPr>
        </p:nvSpPr>
        <p:spPr>
          <a:xfrm>
            <a:off x="457200" y="1200150"/>
            <a:ext cx="8229600" cy="3394500"/>
          </a:xfrm>
          <a:prstGeom prst="rect">
            <a:avLst/>
          </a:prstGeom>
          <a:noFill/>
          <a:ln>
            <a:noFill/>
          </a:ln>
        </p:spPr>
        <p:txBody>
          <a:bodyPr anchorCtr="0" anchor="t" bIns="45700" lIns="91425" spcFirstLastPara="1" rIns="91425" wrap="square" tIns="45700">
            <a:normAutofit/>
          </a:bodyPr>
          <a:lstStyle>
            <a:lvl1pPr indent="-431800" lvl="0" marL="457200" marR="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7" name="Google Shape;87;g34bf709da65_0_180"/>
          <p:cNvSpPr txBox="1"/>
          <p:nvPr>
            <p:ph idx="10" type="dt"/>
          </p:nvPr>
        </p:nvSpPr>
        <p:spPr>
          <a:xfrm>
            <a:off x="457200" y="4767263"/>
            <a:ext cx="2133600" cy="273900"/>
          </a:xfrm>
          <a:prstGeom prst="rect">
            <a:avLst/>
          </a:prstGeom>
          <a:noFill/>
          <a:ln>
            <a:noFill/>
          </a:ln>
        </p:spPr>
        <p:txBody>
          <a:bodyPr anchorCtr="0" anchor="ctr" bIns="45700" lIns="91425" spcFirstLastPara="1" rIns="91425" wrap="square" tIns="45700">
            <a:noAutofit/>
          </a:bodyPr>
          <a:lstStyle>
            <a:lvl1pPr lvl="0" marR="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g34bf709da65_0_180"/>
          <p:cNvSpPr txBox="1"/>
          <p:nvPr>
            <p:ph idx="11" type="ftr"/>
          </p:nvPr>
        </p:nvSpPr>
        <p:spPr>
          <a:xfrm>
            <a:off x="3124200" y="4767263"/>
            <a:ext cx="2895600" cy="273900"/>
          </a:xfrm>
          <a:prstGeom prst="rect">
            <a:avLst/>
          </a:prstGeom>
          <a:noFill/>
          <a:ln>
            <a:noFill/>
          </a:ln>
        </p:spPr>
        <p:txBody>
          <a:bodyPr anchorCtr="0" anchor="ctr" bIns="45700" lIns="91425" spcFirstLastPara="1" rIns="91425" wrap="square" tIns="45700">
            <a:noAutofit/>
          </a:bodyPr>
          <a:lstStyle>
            <a:lvl1pPr lvl="0" marR="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9" name="Google Shape;89;g34bf709da65_0_18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lvl1pPr indent="0" lvl="0" marL="0" marR="0" algn="r">
              <a:spcBef>
                <a:spcPts val="0"/>
              </a:spcBef>
              <a:buNone/>
              <a:defRPr b="0" i="0" sz="1200" u="none" cap="none" strike="noStrike">
                <a:solidFill>
                  <a:srgbClr val="888888"/>
                </a:solidFill>
                <a:latin typeface="Calibri"/>
                <a:ea typeface="Calibri"/>
                <a:cs typeface="Calibri"/>
                <a:sym typeface="Calibri"/>
              </a:defRPr>
            </a:lvl1pPr>
            <a:lvl2pPr indent="0" lvl="1" marL="0" marR="0" algn="r">
              <a:spcBef>
                <a:spcPts val="0"/>
              </a:spcBef>
              <a:buNone/>
              <a:defRPr b="0" i="0" sz="1200" u="none" cap="none" strike="noStrike">
                <a:solidFill>
                  <a:srgbClr val="888888"/>
                </a:solidFill>
                <a:latin typeface="Calibri"/>
                <a:ea typeface="Calibri"/>
                <a:cs typeface="Calibri"/>
                <a:sym typeface="Calibri"/>
              </a:defRPr>
            </a:lvl2pPr>
            <a:lvl3pPr indent="0" lvl="2" marL="0" marR="0" algn="r">
              <a:spcBef>
                <a:spcPts val="0"/>
              </a:spcBef>
              <a:buNone/>
              <a:defRPr b="0" i="0" sz="1200" u="none" cap="none" strike="noStrike">
                <a:solidFill>
                  <a:srgbClr val="888888"/>
                </a:solidFill>
                <a:latin typeface="Calibri"/>
                <a:ea typeface="Calibri"/>
                <a:cs typeface="Calibri"/>
                <a:sym typeface="Calibri"/>
              </a:defRPr>
            </a:lvl3pPr>
            <a:lvl4pPr indent="0" lvl="3" marL="0" marR="0" algn="r">
              <a:spcBef>
                <a:spcPts val="0"/>
              </a:spcBef>
              <a:buNone/>
              <a:defRPr b="0" i="0" sz="1200" u="none" cap="none" strike="noStrike">
                <a:solidFill>
                  <a:srgbClr val="888888"/>
                </a:solidFill>
                <a:latin typeface="Calibri"/>
                <a:ea typeface="Calibri"/>
                <a:cs typeface="Calibri"/>
                <a:sym typeface="Calibri"/>
              </a:defRPr>
            </a:lvl4pPr>
            <a:lvl5pPr indent="0" lvl="4" marL="0" marR="0" algn="r">
              <a:spcBef>
                <a:spcPts val="0"/>
              </a:spcBef>
              <a:buNone/>
              <a:defRPr b="0" i="0" sz="1200" u="none" cap="none" strike="noStrike">
                <a:solidFill>
                  <a:srgbClr val="888888"/>
                </a:solidFill>
                <a:latin typeface="Calibri"/>
                <a:ea typeface="Calibri"/>
                <a:cs typeface="Calibri"/>
                <a:sym typeface="Calibri"/>
              </a:defRPr>
            </a:lvl5pPr>
            <a:lvl6pPr indent="0" lvl="5" marL="0" marR="0" algn="r">
              <a:spcBef>
                <a:spcPts val="0"/>
              </a:spcBef>
              <a:buNone/>
              <a:defRPr b="0" i="0" sz="1200" u="none" cap="none" strike="noStrike">
                <a:solidFill>
                  <a:srgbClr val="888888"/>
                </a:solidFill>
                <a:latin typeface="Calibri"/>
                <a:ea typeface="Calibri"/>
                <a:cs typeface="Calibri"/>
                <a:sym typeface="Calibri"/>
              </a:defRPr>
            </a:lvl6pPr>
            <a:lvl7pPr indent="0" lvl="6" marL="0" marR="0" algn="r">
              <a:spcBef>
                <a:spcPts val="0"/>
              </a:spcBef>
              <a:buNone/>
              <a:defRPr b="0" i="0" sz="1200" u="none" cap="none" strike="noStrike">
                <a:solidFill>
                  <a:srgbClr val="888888"/>
                </a:solidFill>
                <a:latin typeface="Calibri"/>
                <a:ea typeface="Calibri"/>
                <a:cs typeface="Calibri"/>
                <a:sym typeface="Calibri"/>
              </a:defRPr>
            </a:lvl7pPr>
            <a:lvl8pPr indent="0" lvl="7" marL="0" marR="0" algn="r">
              <a:spcBef>
                <a:spcPts val="0"/>
              </a:spcBef>
              <a:buNone/>
              <a:defRPr b="0" i="0" sz="1200" u="none" cap="none" strike="noStrike">
                <a:solidFill>
                  <a:srgbClr val="888888"/>
                </a:solidFill>
                <a:latin typeface="Calibri"/>
                <a:ea typeface="Calibri"/>
                <a:cs typeface="Calibri"/>
                <a:sym typeface="Calibri"/>
              </a:defRPr>
            </a:lvl8pPr>
            <a:lvl9pPr indent="0" lvl="8" marL="0" marR="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
          <p:cNvSpPr txBox="1"/>
          <p:nvPr>
            <p:ph type="ctrTitle"/>
          </p:nvPr>
        </p:nvSpPr>
        <p:spPr>
          <a:xfrm>
            <a:off x="685800" y="998828"/>
            <a:ext cx="7772400" cy="17016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0000"/>
              </a:buClr>
              <a:buSzPct val="100000"/>
              <a:buFont typeface="Meiryo"/>
              <a:buNone/>
            </a:pPr>
            <a:r>
              <a:rPr lang="ja-JP" sz="3600">
                <a:solidFill>
                  <a:schemeClr val="accent1"/>
                </a:solidFill>
              </a:rPr>
              <a:t>【</a:t>
            </a:r>
            <a:r>
              <a:rPr lang="ja-JP" sz="3600">
                <a:solidFill>
                  <a:schemeClr val="accent1"/>
                </a:solidFill>
              </a:rPr>
              <a:t>プロジェクト名</a:t>
            </a:r>
            <a:r>
              <a:rPr lang="ja-JP" sz="3600">
                <a:solidFill>
                  <a:schemeClr val="accent1"/>
                </a:solidFill>
              </a:rPr>
              <a:t>】</a:t>
            </a:r>
            <a:br>
              <a:rPr lang="ja-JP" sz="3600">
                <a:solidFill>
                  <a:schemeClr val="accent1"/>
                </a:solidFill>
              </a:rPr>
            </a:br>
            <a:r>
              <a:rPr lang="ja-JP" sz="3600">
                <a:solidFill>
                  <a:schemeClr val="accent1"/>
                </a:solidFill>
              </a:rPr>
              <a:t>【</a:t>
            </a:r>
            <a:r>
              <a:rPr lang="ja-JP" sz="3600">
                <a:solidFill>
                  <a:schemeClr val="accent1"/>
                </a:solidFill>
              </a:rPr>
              <a:t>チーム名/個人名</a:t>
            </a:r>
            <a:r>
              <a:rPr lang="ja-JP" sz="3600">
                <a:solidFill>
                  <a:schemeClr val="accent1"/>
                </a:solidFill>
              </a:rPr>
              <a:t>】</a:t>
            </a:r>
            <a:endParaRPr sz="3600">
              <a:solidFill>
                <a:schemeClr val="accent1"/>
              </a:solidFill>
            </a:endParaRPr>
          </a:p>
          <a:p>
            <a:pPr indent="0" lvl="0" marL="0" rtl="0" algn="ctr">
              <a:spcBef>
                <a:spcPts val="0"/>
              </a:spcBef>
              <a:spcAft>
                <a:spcPts val="0"/>
              </a:spcAft>
              <a:buClr>
                <a:srgbClr val="FF0000"/>
              </a:buClr>
              <a:buSzPct val="100000"/>
              <a:buFont typeface="Meiryo"/>
              <a:buNone/>
            </a:pPr>
            <a:r>
              <a:rPr lang="ja-JP" sz="3600">
                <a:solidFill>
                  <a:schemeClr val="accent1"/>
                </a:solidFill>
              </a:rPr>
              <a:t>【所属等】</a:t>
            </a:r>
            <a:endParaRPr sz="3600">
              <a:solidFill>
                <a:schemeClr val="accent1"/>
              </a:solidFill>
            </a:endParaRPr>
          </a:p>
        </p:txBody>
      </p:sp>
      <p:sp>
        <p:nvSpPr>
          <p:cNvPr id="164" name="Google Shape;164;p1"/>
          <p:cNvSpPr txBox="1"/>
          <p:nvPr/>
        </p:nvSpPr>
        <p:spPr>
          <a:xfrm>
            <a:off x="143550" y="3450352"/>
            <a:ext cx="8856900" cy="1040100"/>
          </a:xfrm>
          <a:prstGeom prst="rect">
            <a:avLst/>
          </a:prstGeom>
          <a:noFill/>
          <a:ln>
            <a:noFill/>
          </a:ln>
        </p:spPr>
        <p:txBody>
          <a:bodyPr anchorCtr="0" anchor="ctr" bIns="45700" lIns="91425" spcFirstLastPara="1" rIns="91425" wrap="square" tIns="45700">
            <a:normAutofit lnSpcReduction="20000"/>
          </a:bodyPr>
          <a:lstStyle/>
          <a:p>
            <a:pPr indent="-342900" lvl="0" marL="457200" marR="0" rtl="0" algn="l">
              <a:spcBef>
                <a:spcPts val="0"/>
              </a:spcBef>
              <a:spcAft>
                <a:spcPts val="0"/>
              </a:spcAft>
              <a:buClr>
                <a:schemeClr val="accent1"/>
              </a:buClr>
              <a:buSzPts val="1800"/>
              <a:buFont typeface="Meiryo"/>
              <a:buChar char="●"/>
            </a:pPr>
            <a:r>
              <a:rPr lang="ja-JP" sz="1800">
                <a:solidFill>
                  <a:schemeClr val="accent1"/>
                </a:solidFill>
                <a:latin typeface="Meiryo"/>
                <a:ea typeface="Meiryo"/>
                <a:cs typeface="Meiryo"/>
                <a:sym typeface="Meiryo"/>
              </a:rPr>
              <a:t>青字</a:t>
            </a:r>
            <a:r>
              <a:rPr b="0" i="0" lang="ja-JP" sz="1800" u="none" cap="none" strike="noStrike">
                <a:solidFill>
                  <a:schemeClr val="accent1"/>
                </a:solidFill>
                <a:latin typeface="Meiryo"/>
                <a:ea typeface="Meiryo"/>
                <a:cs typeface="Meiryo"/>
                <a:sym typeface="Meiryo"/>
              </a:rPr>
              <a:t>で記載されている文言は、提出時に削除してください。</a:t>
            </a:r>
            <a:endParaRPr sz="1800">
              <a:solidFill>
                <a:schemeClr val="accent1"/>
              </a:solidFill>
              <a:latin typeface="Meiryo"/>
              <a:ea typeface="Meiryo"/>
              <a:cs typeface="Meiryo"/>
              <a:sym typeface="Meiryo"/>
            </a:endParaRPr>
          </a:p>
          <a:p>
            <a:pPr indent="-342900" lvl="0" marL="457200" marR="0" rtl="0" algn="l">
              <a:spcBef>
                <a:spcPts val="0"/>
              </a:spcBef>
              <a:spcAft>
                <a:spcPts val="0"/>
              </a:spcAft>
              <a:buClr>
                <a:schemeClr val="accent1"/>
              </a:buClr>
              <a:buSzPts val="1800"/>
              <a:buFont typeface="Meiryo"/>
              <a:buChar char="●"/>
            </a:pPr>
            <a:r>
              <a:rPr lang="ja-JP" sz="1800">
                <a:solidFill>
                  <a:schemeClr val="accent1"/>
                </a:solidFill>
                <a:latin typeface="Meiryo"/>
                <a:ea typeface="Meiryo"/>
                <a:cs typeface="Meiryo"/>
                <a:sym typeface="Meiryo"/>
              </a:rPr>
              <a:t>スライドの増減はせず、枚数構成を厳守してください</a:t>
            </a:r>
            <a:endParaRPr sz="1800">
              <a:solidFill>
                <a:schemeClr val="accent1"/>
              </a:solidFill>
              <a:latin typeface="Meiryo"/>
              <a:ea typeface="Meiryo"/>
              <a:cs typeface="Meiryo"/>
              <a:sym typeface="Meiryo"/>
            </a:endParaRPr>
          </a:p>
          <a:p>
            <a:pPr indent="-342900" lvl="0" marL="457200" marR="0" rtl="0" algn="l">
              <a:spcBef>
                <a:spcPts val="0"/>
              </a:spcBef>
              <a:spcAft>
                <a:spcPts val="0"/>
              </a:spcAft>
              <a:buClr>
                <a:schemeClr val="accent1"/>
              </a:buClr>
              <a:buSzPts val="1800"/>
              <a:buFont typeface="Meiryo"/>
              <a:buChar char="●"/>
            </a:pPr>
            <a:r>
              <a:rPr lang="ja-JP" sz="1800">
                <a:solidFill>
                  <a:schemeClr val="accent1"/>
                </a:solidFill>
                <a:latin typeface="Meiryo"/>
                <a:ea typeface="Meiryo"/>
                <a:cs typeface="Meiryo"/>
                <a:sym typeface="Meiryo"/>
              </a:rPr>
              <a:t>任意スライドは提出してもしなくても構いませんが、提出する場合はひな形の形式、枚数の通りに記入してください。</a:t>
            </a:r>
            <a:endParaRPr sz="1800">
              <a:solidFill>
                <a:schemeClr val="accent1"/>
              </a:solidFill>
              <a:latin typeface="Meiryo"/>
              <a:ea typeface="Meiryo"/>
              <a:cs typeface="Meiryo"/>
              <a:sym typeface="Meiry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7"/>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7</a:t>
            </a:r>
            <a:r>
              <a:rPr lang="ja-JP" sz="2400">
                <a:latin typeface="Meiryo"/>
                <a:ea typeface="Meiryo"/>
                <a:cs typeface="Meiryo"/>
                <a:sym typeface="Meiryo"/>
              </a:rPr>
              <a:t>　チームメンバーの経歴</a:t>
            </a:r>
            <a:endParaRPr sz="2400">
              <a:latin typeface="Meiryo"/>
              <a:ea typeface="Meiryo"/>
              <a:cs typeface="Meiryo"/>
              <a:sym typeface="Meiryo"/>
            </a:endParaRPr>
          </a:p>
        </p:txBody>
      </p:sp>
      <p:sp>
        <p:nvSpPr>
          <p:cNvPr id="230" name="Google Shape;230;p7"/>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本事業の推進における強みが伝わるよう、あなた自身（およびチームメンバー）の経歴や実績を記載してください。主体性・起業への熱意や他者を巻き込んで進める力が伝わるように工夫してください。チームの場合は、各メンバーの役割分担も明記してください。</a:t>
            </a:r>
            <a:endParaRPr sz="1800">
              <a:solidFill>
                <a:schemeClr val="accent1"/>
              </a:solidFill>
              <a:latin typeface="Meiryo"/>
              <a:ea typeface="Meiryo"/>
              <a:cs typeface="Meiryo"/>
              <a:sym typeface="Meiryo"/>
            </a:endParaRPr>
          </a:p>
        </p:txBody>
      </p:sp>
      <p:sp>
        <p:nvSpPr>
          <p:cNvPr id="231" name="Google Shape;231;p7"/>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1"/>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8</a:t>
            </a:r>
            <a:r>
              <a:rPr lang="ja-JP" sz="2400">
                <a:latin typeface="Meiryo"/>
                <a:ea typeface="Meiryo"/>
                <a:cs typeface="Meiryo"/>
                <a:sym typeface="Meiryo"/>
              </a:rPr>
              <a:t>　</a:t>
            </a:r>
            <a:r>
              <a:rPr lang="ja-JP" sz="2400">
                <a:latin typeface="Meiryo"/>
                <a:ea typeface="Meiryo"/>
                <a:cs typeface="Meiryo"/>
                <a:sym typeface="Meiryo"/>
              </a:rPr>
              <a:t>ビジネス</a:t>
            </a:r>
            <a:r>
              <a:rPr lang="ja-JP" sz="2400">
                <a:latin typeface="Meiryo"/>
                <a:ea typeface="Meiryo"/>
                <a:cs typeface="Meiryo"/>
                <a:sym typeface="Meiryo"/>
              </a:rPr>
              <a:t>モデル(任意)</a:t>
            </a:r>
            <a:endParaRPr sz="2400">
              <a:latin typeface="Meiryo"/>
              <a:ea typeface="Meiryo"/>
              <a:cs typeface="Meiryo"/>
              <a:sym typeface="Meiryo"/>
            </a:endParaRPr>
          </a:p>
        </p:txBody>
      </p:sp>
      <p:sp>
        <p:nvSpPr>
          <p:cNvPr id="237" name="Google Shape;237;p11"/>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どのように価値を提供し、どこから収益を得るのかを明確に記載してください。顧客、提供手段、収益源、コスト構造など、全体の仕組みが分かるように整理してください。ステークホルダーと</a:t>
            </a:r>
            <a:r>
              <a:rPr lang="ja-JP" sz="1800">
                <a:solidFill>
                  <a:schemeClr val="accent1"/>
                </a:solidFill>
                <a:latin typeface="Meiryo"/>
                <a:ea typeface="Meiryo"/>
                <a:cs typeface="Meiryo"/>
                <a:sym typeface="Meiryo"/>
              </a:rPr>
              <a:t>具体的な協力関係ややり取りがすでにある場合は、その実績や進捗も記載してください。</a:t>
            </a:r>
            <a:endParaRPr sz="1800">
              <a:solidFill>
                <a:schemeClr val="accent1"/>
              </a:solidFill>
              <a:latin typeface="Meiryo"/>
              <a:ea typeface="Meiryo"/>
              <a:cs typeface="Meiryo"/>
              <a:sym typeface="Meiryo"/>
            </a:endParaRPr>
          </a:p>
          <a:p>
            <a:pPr indent="0" lvl="0" marL="342900" rtl="0" algn="l">
              <a:spcBef>
                <a:spcPts val="0"/>
              </a:spcBef>
              <a:spcAft>
                <a:spcPts val="0"/>
              </a:spcAft>
              <a:buNone/>
            </a:pPr>
            <a:r>
              <a:t/>
            </a:r>
            <a:endParaRPr sz="1800">
              <a:solidFill>
                <a:schemeClr val="accent1"/>
              </a:solidFill>
              <a:latin typeface="Meiryo"/>
              <a:ea typeface="Meiryo"/>
              <a:cs typeface="Meiryo"/>
              <a:sym typeface="Meiryo"/>
            </a:endParaRPr>
          </a:p>
        </p:txBody>
      </p:sp>
      <p:sp>
        <p:nvSpPr>
          <p:cNvPr id="238" name="Google Shape;238;p11"/>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1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9</a:t>
            </a:r>
            <a:r>
              <a:rPr lang="ja-JP" sz="2400">
                <a:latin typeface="Meiryo"/>
                <a:ea typeface="Meiryo"/>
                <a:cs typeface="Meiryo"/>
                <a:sym typeface="Meiryo"/>
              </a:rPr>
              <a:t>　知的財産の状況・知財戦略(任意)</a:t>
            </a:r>
            <a:endParaRPr sz="2400">
              <a:latin typeface="Meiryo"/>
              <a:ea typeface="Meiryo"/>
              <a:cs typeface="Meiryo"/>
              <a:sym typeface="Meiryo"/>
            </a:endParaRPr>
          </a:p>
        </p:txBody>
      </p:sp>
      <p:sp>
        <p:nvSpPr>
          <p:cNvPr id="244" name="Google Shape;244;p15"/>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360"/>
              </a:spcBef>
              <a:spcAft>
                <a:spcPts val="0"/>
              </a:spcAft>
              <a:buClr>
                <a:schemeClr val="accent1"/>
              </a:buClr>
              <a:buSzPts val="1800"/>
              <a:buChar char="•"/>
            </a:pPr>
            <a:r>
              <a:rPr lang="ja-JP" sz="1800">
                <a:solidFill>
                  <a:schemeClr val="accent1"/>
                </a:solidFill>
                <a:latin typeface="Meiryo"/>
                <a:ea typeface="Meiryo"/>
                <a:cs typeface="Meiryo"/>
                <a:sym typeface="Meiryo"/>
              </a:rPr>
              <a:t>技術シーズおよび関連技術に関する知的財産の保有状況や、出願・戦略の取り組みについて記載してください。</a:t>
            </a:r>
            <a:endParaRPr sz="1800">
              <a:solidFill>
                <a:schemeClr val="accent1"/>
              </a:solidFill>
              <a:latin typeface="Meiryo"/>
              <a:ea typeface="Meiryo"/>
              <a:cs typeface="Meiryo"/>
              <a:sym typeface="Meiryo"/>
            </a:endParaRPr>
          </a:p>
          <a:p>
            <a:pPr indent="-342900" lvl="0" marL="342900" rtl="0" algn="l">
              <a:spcBef>
                <a:spcPts val="360"/>
              </a:spcBef>
              <a:spcAft>
                <a:spcPts val="0"/>
              </a:spcAft>
              <a:buClr>
                <a:schemeClr val="accent1"/>
              </a:buClr>
              <a:buSzPts val="1800"/>
              <a:buChar char="•"/>
            </a:pPr>
            <a:r>
              <a:rPr lang="ja-JP" sz="1800">
                <a:solidFill>
                  <a:schemeClr val="accent1"/>
                </a:solidFill>
                <a:latin typeface="Meiryo"/>
                <a:ea typeface="Meiryo"/>
                <a:cs typeface="Meiryo"/>
                <a:sym typeface="Meiryo"/>
              </a:rPr>
              <a:t>特許の出願情報、共同研究の有無、独占的な権利化の方針もあれば記載してください。</a:t>
            </a:r>
            <a:endParaRPr sz="1800">
              <a:solidFill>
                <a:schemeClr val="accent1"/>
              </a:solidFill>
              <a:latin typeface="Meiryo"/>
              <a:ea typeface="Meiryo"/>
              <a:cs typeface="Meiryo"/>
              <a:sym typeface="Meiryo"/>
            </a:endParaRPr>
          </a:p>
        </p:txBody>
      </p:sp>
      <p:sp>
        <p:nvSpPr>
          <p:cNvPr id="245" name="Google Shape;245;p1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1</a:t>
            </a:r>
            <a:r>
              <a:rPr lang="ja-JP" sz="2400">
                <a:latin typeface="Meiryo"/>
                <a:ea typeface="Meiryo"/>
                <a:cs typeface="Meiryo"/>
                <a:sym typeface="Meiryo"/>
              </a:rPr>
              <a:t>　事業概要</a:t>
            </a:r>
            <a:endParaRPr sz="2400">
              <a:latin typeface="Meiryo"/>
              <a:ea typeface="Meiryo"/>
              <a:cs typeface="Meiryo"/>
              <a:sym typeface="Meiryo"/>
            </a:endParaRPr>
          </a:p>
        </p:txBody>
      </p:sp>
      <p:sp>
        <p:nvSpPr>
          <p:cNvPr id="170" name="Google Shape;170;p2"/>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事業概要を記載してください。</a:t>
            </a:r>
            <a:r>
              <a:rPr lang="ja-JP" sz="1800">
                <a:solidFill>
                  <a:schemeClr val="accent1"/>
                </a:solidFill>
                <a:latin typeface="Meiryo"/>
                <a:ea typeface="Meiryo"/>
                <a:cs typeface="Meiryo"/>
                <a:sym typeface="Meiryo"/>
              </a:rPr>
              <a:t>本事業の魅力や社会的意義が一目で伝わるように、簡潔かつ端的にまとめてください。</a:t>
            </a:r>
            <a:endParaRPr sz="1800">
              <a:solidFill>
                <a:schemeClr val="accent1"/>
              </a:solidFill>
              <a:latin typeface="Meiryo"/>
              <a:ea typeface="Meiryo"/>
              <a:cs typeface="Meiryo"/>
              <a:sym typeface="Meiryo"/>
            </a:endParaRPr>
          </a:p>
        </p:txBody>
      </p:sp>
      <p:sp>
        <p:nvSpPr>
          <p:cNvPr id="171" name="Google Shape;171;p2"/>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2-a</a:t>
            </a:r>
            <a:r>
              <a:rPr lang="ja-JP" sz="2400">
                <a:latin typeface="Meiryo"/>
                <a:ea typeface="Meiryo"/>
                <a:cs typeface="Meiryo"/>
                <a:sym typeface="Meiryo"/>
              </a:rPr>
              <a:t>　</a:t>
            </a:r>
            <a:r>
              <a:rPr lang="ja-JP" sz="2400">
                <a:latin typeface="Meiryo"/>
                <a:ea typeface="Meiryo"/>
                <a:cs typeface="Meiryo"/>
                <a:sym typeface="Meiryo"/>
              </a:rPr>
              <a:t>研究</a:t>
            </a:r>
            <a:r>
              <a:rPr lang="ja-JP" sz="2400">
                <a:latin typeface="Meiryo"/>
                <a:ea typeface="Meiryo"/>
                <a:cs typeface="Meiryo"/>
                <a:sym typeface="Meiryo"/>
              </a:rPr>
              <a:t>シーズ</a:t>
            </a:r>
            <a:r>
              <a:rPr lang="ja-JP" sz="2400">
                <a:latin typeface="Meiryo"/>
                <a:ea typeface="Meiryo"/>
                <a:cs typeface="Meiryo"/>
                <a:sym typeface="Meiryo"/>
              </a:rPr>
              <a:t>について①</a:t>
            </a:r>
            <a:endParaRPr sz="2400">
              <a:latin typeface="Meiryo"/>
              <a:ea typeface="Meiryo"/>
              <a:cs typeface="Meiryo"/>
              <a:sym typeface="Meiryo"/>
            </a:endParaRPr>
          </a:p>
        </p:txBody>
      </p:sp>
      <p:sp>
        <p:nvSpPr>
          <p:cNvPr id="177" name="Google Shape;177;p5"/>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本事業の基盤となる</a:t>
            </a:r>
            <a:r>
              <a:rPr lang="ja-JP" sz="1800">
                <a:solidFill>
                  <a:schemeClr val="accent1"/>
                </a:solidFill>
                <a:latin typeface="Meiryo"/>
                <a:ea typeface="Meiryo"/>
                <a:cs typeface="Meiryo"/>
                <a:sym typeface="Meiryo"/>
              </a:rPr>
              <a:t>研究</a:t>
            </a:r>
            <a:r>
              <a:rPr lang="ja-JP" sz="1800">
                <a:solidFill>
                  <a:schemeClr val="accent1"/>
                </a:solidFill>
                <a:latin typeface="Meiryo"/>
                <a:ea typeface="Meiryo"/>
                <a:cs typeface="Meiryo"/>
                <a:sym typeface="Meiryo"/>
              </a:rPr>
              <a:t>シーズの概要を</a:t>
            </a:r>
            <a:r>
              <a:rPr lang="ja-JP" sz="1800">
                <a:solidFill>
                  <a:schemeClr val="accent1"/>
                </a:solidFill>
                <a:latin typeface="Meiryo"/>
                <a:ea typeface="Meiryo"/>
                <a:cs typeface="Meiryo"/>
                <a:sym typeface="Meiryo"/>
              </a:rPr>
              <a:t>スライド2枚を用いて</a:t>
            </a:r>
            <a:r>
              <a:rPr lang="ja-JP" sz="1800">
                <a:solidFill>
                  <a:schemeClr val="accent1"/>
                </a:solidFill>
                <a:latin typeface="Meiryo"/>
                <a:ea typeface="Meiryo"/>
                <a:cs typeface="Meiryo"/>
                <a:sym typeface="Meiryo"/>
              </a:rPr>
              <a:t>記載してください。</a:t>
            </a:r>
            <a:r>
              <a:rPr lang="ja-JP" sz="1800">
                <a:solidFill>
                  <a:schemeClr val="accent1"/>
                </a:solidFill>
                <a:latin typeface="Meiryo"/>
                <a:ea typeface="Meiryo"/>
                <a:cs typeface="Meiryo"/>
                <a:sym typeface="Meiryo"/>
              </a:rPr>
              <a:t>他分野の研究者に説明するくらいの専門性、粒度で書いてください。</a:t>
            </a:r>
            <a:endParaRPr sz="1800">
              <a:solidFill>
                <a:schemeClr val="accent1"/>
              </a:solidFill>
              <a:latin typeface="Meiryo"/>
              <a:ea typeface="Meiryo"/>
              <a:cs typeface="Meiryo"/>
              <a:sym typeface="Meiryo"/>
            </a:endParaRPr>
          </a:p>
          <a:p>
            <a:pPr indent="0" lvl="0" marL="342900" rtl="0" algn="l">
              <a:spcBef>
                <a:spcPts val="0"/>
              </a:spcBef>
              <a:spcAft>
                <a:spcPts val="0"/>
              </a:spcAft>
              <a:buNone/>
            </a:pPr>
            <a:r>
              <a:t/>
            </a:r>
            <a:endParaRPr sz="1800">
              <a:solidFill>
                <a:schemeClr val="accent1"/>
              </a:solidFill>
              <a:latin typeface="Meiryo"/>
              <a:ea typeface="Meiryo"/>
              <a:cs typeface="Meiryo"/>
              <a:sym typeface="Meiryo"/>
            </a:endParaRPr>
          </a:p>
        </p:txBody>
      </p:sp>
      <p:sp>
        <p:nvSpPr>
          <p:cNvPr id="178" name="Google Shape;178;p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34bf709da65_0_6"/>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2-b</a:t>
            </a:r>
            <a:r>
              <a:rPr lang="ja-JP" sz="2400">
                <a:latin typeface="Meiryo"/>
                <a:ea typeface="Meiryo"/>
                <a:cs typeface="Meiryo"/>
                <a:sym typeface="Meiryo"/>
              </a:rPr>
              <a:t>　研究シーズについて</a:t>
            </a:r>
            <a:r>
              <a:rPr lang="ja-JP" sz="2400">
                <a:latin typeface="Meiryo"/>
                <a:ea typeface="Meiryo"/>
                <a:cs typeface="Meiryo"/>
                <a:sym typeface="Meiryo"/>
              </a:rPr>
              <a:t>②</a:t>
            </a:r>
            <a:endParaRPr sz="2400">
              <a:latin typeface="Meiryo"/>
              <a:ea typeface="Meiryo"/>
              <a:cs typeface="Meiryo"/>
              <a:sym typeface="Meiryo"/>
            </a:endParaRPr>
          </a:p>
        </p:txBody>
      </p:sp>
      <p:sp>
        <p:nvSpPr>
          <p:cNvPr id="184" name="Google Shape;184;g34bf709da65_0_6"/>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本事業の基盤となる研究シーズの概要をスライド2枚を用いて記載してください。他分野の研究者に説明するくらいの専門性、粒度で書いてください。</a:t>
            </a:r>
            <a:endParaRPr sz="1800">
              <a:solidFill>
                <a:schemeClr val="accent1"/>
              </a:solidFill>
              <a:latin typeface="Meiryo"/>
              <a:ea typeface="Meiryo"/>
              <a:cs typeface="Meiryo"/>
              <a:sym typeface="Meiryo"/>
            </a:endParaRPr>
          </a:p>
          <a:p>
            <a:pPr indent="0" lvl="0" marL="342900" rtl="0" algn="l">
              <a:spcBef>
                <a:spcPts val="0"/>
              </a:spcBef>
              <a:spcAft>
                <a:spcPts val="0"/>
              </a:spcAft>
              <a:buNone/>
            </a:pPr>
            <a:r>
              <a:t/>
            </a:r>
            <a:endParaRPr sz="1800">
              <a:solidFill>
                <a:schemeClr val="accent1"/>
              </a:solidFill>
              <a:latin typeface="Meiryo"/>
              <a:ea typeface="Meiryo"/>
              <a:cs typeface="Meiryo"/>
              <a:sym typeface="Meiryo"/>
            </a:endParaRPr>
          </a:p>
        </p:txBody>
      </p:sp>
      <p:sp>
        <p:nvSpPr>
          <p:cNvPr id="185" name="Google Shape;185;g34bf709da65_0_6"/>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34bf709da65_0_174"/>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3</a:t>
            </a:r>
            <a:r>
              <a:rPr lang="ja-JP" sz="2400">
                <a:latin typeface="Meiryo"/>
                <a:ea typeface="Meiryo"/>
                <a:cs typeface="Meiryo"/>
                <a:sym typeface="Meiryo"/>
              </a:rPr>
              <a:t>　解決すべき課題／市場ニーズ</a:t>
            </a:r>
            <a:endParaRPr sz="2400">
              <a:latin typeface="Meiryo"/>
              <a:ea typeface="Meiryo"/>
              <a:cs typeface="Meiryo"/>
              <a:sym typeface="Meiryo"/>
            </a:endParaRPr>
          </a:p>
        </p:txBody>
      </p:sp>
      <p:sp>
        <p:nvSpPr>
          <p:cNvPr id="191" name="Google Shape;191;g34bf709da65_0_174"/>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本研究シーズによって解決が期待される市場・社会課題を記載してください。シーズの応用分野、具体的な課題・ニーズ、そしてその解決がなぜ重要かを、明確に示してください。</a:t>
            </a:r>
            <a:endParaRPr sz="1800">
              <a:solidFill>
                <a:schemeClr val="accent1"/>
              </a:solidFill>
              <a:latin typeface="Meiryo"/>
              <a:ea typeface="Meiryo"/>
              <a:cs typeface="Meiryo"/>
              <a:sym typeface="Meiryo"/>
            </a:endParaRPr>
          </a:p>
        </p:txBody>
      </p:sp>
      <p:sp>
        <p:nvSpPr>
          <p:cNvPr id="192" name="Google Shape;192;g34bf709da65_0_174"/>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
          <p:cNvSpPr txBox="1"/>
          <p:nvPr>
            <p:ph type="title"/>
          </p:nvPr>
        </p:nvSpPr>
        <p:spPr>
          <a:xfrm>
            <a:off x="457200" y="205975"/>
            <a:ext cx="86289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4</a:t>
            </a:r>
            <a:r>
              <a:rPr lang="ja-JP" sz="2400">
                <a:latin typeface="Meiryo"/>
                <a:ea typeface="Meiryo"/>
                <a:cs typeface="Meiryo"/>
                <a:sym typeface="Meiryo"/>
              </a:rPr>
              <a:t>　</a:t>
            </a:r>
            <a:r>
              <a:rPr lang="ja-JP" sz="2400">
                <a:latin typeface="Meiryo"/>
                <a:ea typeface="Meiryo"/>
                <a:cs typeface="Meiryo"/>
                <a:sym typeface="Meiryo"/>
              </a:rPr>
              <a:t>提供する価値・</a:t>
            </a:r>
            <a:r>
              <a:rPr lang="ja-JP" sz="2400">
                <a:latin typeface="Meiryo"/>
                <a:ea typeface="Meiryo"/>
                <a:cs typeface="Meiryo"/>
                <a:sym typeface="Meiryo"/>
              </a:rPr>
              <a:t>独自性・競合優位性</a:t>
            </a:r>
            <a:endParaRPr sz="2400">
              <a:latin typeface="Meiryo"/>
              <a:ea typeface="Meiryo"/>
              <a:cs typeface="Meiryo"/>
              <a:sym typeface="Meiryo"/>
            </a:endParaRPr>
          </a:p>
        </p:txBody>
      </p:sp>
      <p:sp>
        <p:nvSpPr>
          <p:cNvPr id="198" name="Google Shape;198;p3"/>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社会や市場にもたらす価値について、独自性・競合優位性が伝わるように記載してください。</a:t>
            </a:r>
            <a:endParaRPr sz="1800">
              <a:solidFill>
                <a:schemeClr val="accent1"/>
              </a:solidFill>
              <a:latin typeface="Meiryo"/>
              <a:ea typeface="Meiryo"/>
              <a:cs typeface="Meiryo"/>
              <a:sym typeface="Meiryo"/>
            </a:endParaRPr>
          </a:p>
        </p:txBody>
      </p:sp>
      <p:sp>
        <p:nvSpPr>
          <p:cNvPr id="199" name="Google Shape;199;p3"/>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34a3a2f2299_0_0"/>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5</a:t>
            </a:r>
            <a:r>
              <a:rPr lang="ja-JP" sz="2400">
                <a:latin typeface="Meiryo"/>
                <a:ea typeface="Meiryo"/>
                <a:cs typeface="Meiryo"/>
                <a:sym typeface="Meiryo"/>
              </a:rPr>
              <a:t>　</a:t>
            </a:r>
            <a:r>
              <a:rPr lang="ja-JP" sz="2400">
                <a:latin typeface="Meiryo"/>
                <a:ea typeface="Meiryo"/>
                <a:cs typeface="Meiryo"/>
                <a:sym typeface="Meiryo"/>
              </a:rPr>
              <a:t>本プログラムでの実施概要</a:t>
            </a:r>
            <a:endParaRPr sz="2400">
              <a:latin typeface="Meiryo"/>
              <a:ea typeface="Meiryo"/>
              <a:cs typeface="Meiryo"/>
              <a:sym typeface="Meiryo"/>
            </a:endParaRPr>
          </a:p>
        </p:txBody>
      </p:sp>
      <p:sp>
        <p:nvSpPr>
          <p:cNvPr id="205" name="Google Shape;205;g34a3a2f2299_0_0"/>
          <p:cNvSpPr txBox="1"/>
          <p:nvPr>
            <p:ph idx="1" type="body"/>
          </p:nvPr>
        </p:nvSpPr>
        <p:spPr>
          <a:xfrm>
            <a:off x="457200" y="959476"/>
            <a:ext cx="8229600" cy="33945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accent1"/>
              </a:buClr>
              <a:buSzPts val="1800"/>
              <a:buChar char="•"/>
            </a:pPr>
            <a:r>
              <a:rPr lang="ja-JP" sz="1800">
                <a:solidFill>
                  <a:schemeClr val="accent1"/>
                </a:solidFill>
                <a:latin typeface="Meiryo"/>
                <a:ea typeface="Meiryo"/>
                <a:cs typeface="Meiryo"/>
                <a:sym typeface="Meiryo"/>
              </a:rPr>
              <a:t>GAPファンドを活用して支援期間中に取り組む内容と、その期間内に達成したい目標を具体的に記載してください。</a:t>
            </a:r>
            <a:endParaRPr sz="1800">
              <a:solidFill>
                <a:schemeClr val="accent1"/>
              </a:solidFill>
              <a:latin typeface="Meiryo"/>
              <a:ea typeface="Meiryo"/>
              <a:cs typeface="Meiryo"/>
              <a:sym typeface="Meiryo"/>
            </a:endParaRPr>
          </a:p>
        </p:txBody>
      </p:sp>
      <p:sp>
        <p:nvSpPr>
          <p:cNvPr id="206" name="Google Shape;206;g34a3a2f2299_0_0"/>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34bf709da65_0_255"/>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6-a</a:t>
            </a:r>
            <a:r>
              <a:rPr lang="ja-JP" sz="2400">
                <a:latin typeface="Meiryo"/>
                <a:ea typeface="Meiryo"/>
                <a:cs typeface="Meiryo"/>
                <a:sym typeface="Meiryo"/>
              </a:rPr>
              <a:t>　</a:t>
            </a:r>
            <a:r>
              <a:rPr lang="ja-JP" sz="2400">
                <a:latin typeface="Meiryo"/>
                <a:ea typeface="Meiryo"/>
                <a:cs typeface="Meiryo"/>
                <a:sym typeface="Meiryo"/>
              </a:rPr>
              <a:t>支出計画(インキュベーション枠)</a:t>
            </a:r>
            <a:endParaRPr sz="2400">
              <a:latin typeface="Meiryo"/>
              <a:ea typeface="Meiryo"/>
              <a:cs typeface="Meiryo"/>
              <a:sym typeface="Meiryo"/>
            </a:endParaRPr>
          </a:p>
        </p:txBody>
      </p:sp>
      <p:sp>
        <p:nvSpPr>
          <p:cNvPr id="212" name="Google Shape;212;g34bf709da65_0_255"/>
          <p:cNvSpPr txBox="1"/>
          <p:nvPr>
            <p:ph idx="1" type="body"/>
          </p:nvPr>
        </p:nvSpPr>
        <p:spPr>
          <a:xfrm>
            <a:off x="5712200" y="64900"/>
            <a:ext cx="4135800" cy="857400"/>
          </a:xfrm>
          <a:prstGeom prst="rect">
            <a:avLst/>
          </a:prstGeom>
          <a:noFill/>
          <a:ln>
            <a:noFill/>
          </a:ln>
        </p:spPr>
        <p:txBody>
          <a:bodyPr anchorCtr="0" anchor="t" bIns="45700" lIns="91425" spcFirstLastPara="1" rIns="91425" wrap="square" tIns="45700">
            <a:normAutofit fontScale="85000" lnSpcReduction="10000"/>
          </a:bodyPr>
          <a:lstStyle/>
          <a:p>
            <a:pPr indent="-293370" lvl="0" marL="342900" rtl="0" algn="l">
              <a:spcBef>
                <a:spcPts val="0"/>
              </a:spcBef>
              <a:spcAft>
                <a:spcPts val="0"/>
              </a:spcAft>
              <a:buClr>
                <a:schemeClr val="accent1"/>
              </a:buClr>
              <a:buSzPct val="100000"/>
              <a:buChar char="•"/>
            </a:pPr>
            <a:r>
              <a:rPr lang="ja-JP" sz="1200">
                <a:solidFill>
                  <a:schemeClr val="accent1"/>
                </a:solidFill>
                <a:latin typeface="Meiryo"/>
                <a:ea typeface="Meiryo"/>
                <a:cs typeface="Meiryo"/>
                <a:sym typeface="Meiryo"/>
              </a:rPr>
              <a:t>青字の金額と使途は参考例です。削除してお使いください。</a:t>
            </a:r>
            <a:endParaRPr sz="1200">
              <a:solidFill>
                <a:schemeClr val="accent1"/>
              </a:solidFill>
              <a:latin typeface="Meiryo"/>
              <a:ea typeface="Meiryo"/>
              <a:cs typeface="Meiryo"/>
              <a:sym typeface="Meiryo"/>
            </a:endParaRPr>
          </a:p>
          <a:p>
            <a:pPr indent="-293370" lvl="0" marL="342900" rtl="0" algn="l">
              <a:spcBef>
                <a:spcPts val="0"/>
              </a:spcBef>
              <a:spcAft>
                <a:spcPts val="0"/>
              </a:spcAft>
              <a:buClr>
                <a:schemeClr val="accent1"/>
              </a:buClr>
              <a:buSzPct val="100000"/>
              <a:buChar char="•"/>
            </a:pPr>
            <a:r>
              <a:rPr lang="ja-JP" sz="1200">
                <a:solidFill>
                  <a:schemeClr val="accent1"/>
                </a:solidFill>
                <a:latin typeface="Meiryo"/>
                <a:ea typeface="Meiryo"/>
                <a:cs typeface="Meiryo"/>
                <a:sym typeface="Meiryo"/>
              </a:rPr>
              <a:t>事業を前に進めるために、GAPファンドをどのように活用するかを簡潔に記載してください。</a:t>
            </a:r>
            <a:endParaRPr sz="1200">
              <a:solidFill>
                <a:schemeClr val="accent1"/>
              </a:solidFill>
              <a:latin typeface="Meiryo"/>
              <a:ea typeface="Meiryo"/>
              <a:cs typeface="Meiryo"/>
              <a:sym typeface="Meiryo"/>
            </a:endParaRPr>
          </a:p>
          <a:p>
            <a:pPr indent="-293370" lvl="0" marL="342900" rtl="0" algn="l">
              <a:spcBef>
                <a:spcPts val="0"/>
              </a:spcBef>
              <a:spcAft>
                <a:spcPts val="0"/>
              </a:spcAft>
              <a:buClr>
                <a:schemeClr val="accent1"/>
              </a:buClr>
              <a:buSzPct val="100000"/>
              <a:buChar char="•"/>
            </a:pPr>
            <a:r>
              <a:rPr lang="ja-JP" sz="1200">
                <a:solidFill>
                  <a:schemeClr val="accent1"/>
                </a:solidFill>
                <a:latin typeface="Meiryo"/>
                <a:ea typeface="Meiryo"/>
                <a:cs typeface="Meiryo"/>
                <a:sym typeface="Meiryo"/>
              </a:rPr>
              <a:t>創業メンバーの人件費は原則拠出不可です。</a:t>
            </a:r>
            <a:endParaRPr sz="1200">
              <a:solidFill>
                <a:schemeClr val="accent1"/>
              </a:solidFill>
              <a:latin typeface="Meiryo"/>
              <a:ea typeface="Meiryo"/>
              <a:cs typeface="Meiryo"/>
              <a:sym typeface="Meiryo"/>
            </a:endParaRPr>
          </a:p>
          <a:p>
            <a:pPr indent="0" lvl="0" marL="0" rtl="0" algn="l">
              <a:spcBef>
                <a:spcPts val="0"/>
              </a:spcBef>
              <a:spcAft>
                <a:spcPts val="0"/>
              </a:spcAft>
              <a:buNone/>
            </a:pPr>
            <a:r>
              <a:rPr lang="ja-JP" sz="1200">
                <a:solidFill>
                  <a:schemeClr val="accent1"/>
                </a:solidFill>
                <a:latin typeface="Meiryo"/>
                <a:ea typeface="Meiryo"/>
                <a:cs typeface="Meiryo"/>
                <a:sym typeface="Meiryo"/>
              </a:rPr>
              <a:t>※採択後に詳細な資金使途計画を提出いただきます。</a:t>
            </a:r>
            <a:endParaRPr sz="1200">
              <a:solidFill>
                <a:schemeClr val="accent1"/>
              </a:solidFill>
              <a:latin typeface="Meiryo"/>
              <a:ea typeface="Meiryo"/>
              <a:cs typeface="Meiryo"/>
              <a:sym typeface="Meiryo"/>
            </a:endParaRPr>
          </a:p>
        </p:txBody>
      </p:sp>
      <p:sp>
        <p:nvSpPr>
          <p:cNvPr id="213" name="Google Shape;213;g34bf709da65_0_255"/>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graphicFrame>
        <p:nvGraphicFramePr>
          <p:cNvPr id="214" name="Google Shape;214;g34bf709da65_0_255"/>
          <p:cNvGraphicFramePr/>
          <p:nvPr/>
        </p:nvGraphicFramePr>
        <p:xfrm>
          <a:off x="294150" y="879650"/>
          <a:ext cx="3000000" cy="3000000"/>
        </p:xfrm>
        <a:graphic>
          <a:graphicData uri="http://schemas.openxmlformats.org/drawingml/2006/table">
            <a:tbl>
              <a:tblPr>
                <a:noFill/>
                <a:tableStyleId>{31F65A05-44D9-4C45-9EDE-0BE35D0732A8}</a:tableStyleId>
              </a:tblPr>
              <a:tblGrid>
                <a:gridCol w="1112450"/>
                <a:gridCol w="2276800"/>
                <a:gridCol w="803075"/>
                <a:gridCol w="4323900"/>
              </a:tblGrid>
              <a:tr h="334050">
                <a:tc rowSpan="2">
                  <a:txBody>
                    <a:bodyPr/>
                    <a:lstStyle/>
                    <a:p>
                      <a:pPr indent="0" lvl="0" marL="0" rtl="0" algn="ctr">
                        <a:lnSpc>
                          <a:spcPct val="115000"/>
                        </a:lnSpc>
                        <a:spcBef>
                          <a:spcPts val="0"/>
                        </a:spcBef>
                        <a:spcAft>
                          <a:spcPts val="0"/>
                        </a:spcAft>
                        <a:buNone/>
                      </a:pPr>
                      <a:r>
                        <a:rPr lang="ja-JP" sz="1100"/>
                        <a:t>利用</a:t>
                      </a:r>
                      <a:r>
                        <a:rPr lang="ja-JP" sz="1100"/>
                        <a:t>区分</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c rowSpan="2">
                  <a:txBody>
                    <a:bodyPr/>
                    <a:lstStyle/>
                    <a:p>
                      <a:pPr indent="0" lvl="0" marL="0" rtl="0" algn="ctr">
                        <a:lnSpc>
                          <a:spcPct val="115000"/>
                        </a:lnSpc>
                        <a:spcBef>
                          <a:spcPts val="0"/>
                        </a:spcBef>
                        <a:spcAft>
                          <a:spcPts val="0"/>
                        </a:spcAft>
                        <a:buNone/>
                      </a:pPr>
                      <a:r>
                        <a:rPr lang="ja-JP" sz="1100"/>
                        <a:t>内容</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c rowSpan="2">
                  <a:txBody>
                    <a:bodyPr/>
                    <a:lstStyle/>
                    <a:p>
                      <a:pPr indent="0" lvl="0" marL="0" rtl="0" algn="ctr">
                        <a:lnSpc>
                          <a:spcPct val="115000"/>
                        </a:lnSpc>
                        <a:spcBef>
                          <a:spcPts val="0"/>
                        </a:spcBef>
                        <a:spcAft>
                          <a:spcPts val="0"/>
                        </a:spcAft>
                        <a:buNone/>
                      </a:pPr>
                      <a:r>
                        <a:rPr lang="ja-JP" sz="1100"/>
                        <a:t>金額 (</a:t>
                      </a:r>
                      <a:r>
                        <a:rPr lang="ja-JP" sz="1100"/>
                        <a:t>税込</a:t>
                      </a:r>
                      <a:r>
                        <a:rPr lang="ja-JP" sz="1100"/>
                        <a:t>)</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c rowSpan="2">
                  <a:txBody>
                    <a:bodyPr/>
                    <a:lstStyle/>
                    <a:p>
                      <a:pPr indent="0" lvl="0" marL="0" rtl="0" algn="ctr">
                        <a:lnSpc>
                          <a:spcPct val="115000"/>
                        </a:lnSpc>
                        <a:spcBef>
                          <a:spcPts val="0"/>
                        </a:spcBef>
                        <a:spcAft>
                          <a:spcPts val="0"/>
                        </a:spcAft>
                        <a:buNone/>
                      </a:pPr>
                      <a:r>
                        <a:rPr lang="ja-JP" sz="1100"/>
                        <a:t>具体的な使途</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r>
              <a:tr h="100000">
                <a:tc vMerge="1"/>
                <a:tc vMerge="1"/>
                <a:tc vMerge="1"/>
                <a:tc vMerge="1"/>
              </a:tr>
              <a:tr h="566525">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研究開発費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研究開発にかかる試薬や装置の購入、アプリケーションの開発にかかる外注費やサーバー料金、実験協力者へのアルバイト代</a:t>
                      </a:r>
                      <a:r>
                        <a:rPr lang="ja-JP" sz="800">
                          <a:solidFill>
                            <a:schemeClr val="dk1"/>
                          </a:solidFill>
                          <a:latin typeface="MS Gothic"/>
                          <a:ea typeface="MS Gothic"/>
                          <a:cs typeface="MS Gothic"/>
                          <a:sym typeface="MS Gothic"/>
                        </a:rPr>
                        <a:t>等</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¥3,000,000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900">
                          <a:solidFill>
                            <a:schemeClr val="accent1"/>
                          </a:solidFill>
                        </a:rPr>
                        <a:t>○○実験用のカメラ・センサーデバイスの購入　XXX円</a:t>
                      </a:r>
                      <a:endParaRPr sz="900">
                        <a:solidFill>
                          <a:schemeClr val="accent1"/>
                        </a:solidFill>
                      </a:endParaRPr>
                    </a:p>
                    <a:p>
                      <a:pPr indent="0" lvl="0" marL="0" rtl="0" algn="l">
                        <a:spcBef>
                          <a:spcPts val="0"/>
                        </a:spcBef>
                        <a:spcAft>
                          <a:spcPts val="0"/>
                        </a:spcAft>
                        <a:buNone/>
                      </a:pPr>
                      <a:r>
                        <a:rPr lang="ja-JP" sz="900">
                          <a:solidFill>
                            <a:schemeClr val="accent1"/>
                          </a:solidFill>
                        </a:rPr>
                        <a:t>○○データ解析用ソフトウェアの開発に関する外注費　</a:t>
                      </a:r>
                      <a:r>
                        <a:rPr lang="ja-JP" sz="900">
                          <a:solidFill>
                            <a:schemeClr val="accent1"/>
                          </a:solidFill>
                        </a:rPr>
                        <a:t>XXX円</a:t>
                      </a:r>
                      <a:endParaRPr sz="9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66525">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実証実験費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実証実験の準備・実施にかかる必要経費全般（場所や道具の手配、関係者への謝礼、広報・募集、機材・サービスの利用などを含む）</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¥500,000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○○の実証実験の被験者募集に係る広告費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○○の実証実験参加者への謝礼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163975">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調査費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特許及び実用新案の調査・取得に要する費用（弁理士・弁護士等への謝金を含む）、ニーズ・市場・マーケットの調査に要する費用、調査に係るその他必要経費</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¥300,000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弁理士による特許調査費用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○○に関するインタビュー協力者への謝礼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59800">
                <a:tc>
                  <a:txBody>
                    <a:bodyPr/>
                    <a:lstStyle/>
                    <a:p>
                      <a:pPr indent="0" lvl="0" marL="0" rtl="0" algn="l">
                        <a:lnSpc>
                          <a:spcPct val="115000"/>
                        </a:lnSpc>
                        <a:spcBef>
                          <a:spcPts val="0"/>
                        </a:spcBef>
                        <a:spcAft>
                          <a:spcPts val="0"/>
                        </a:spcAft>
                        <a:buClr>
                          <a:schemeClr val="dk1"/>
                        </a:buClr>
                        <a:buSzPts val="1100"/>
                        <a:buFont typeface="Arial"/>
                        <a:buNone/>
                      </a:pPr>
                      <a:r>
                        <a:rPr lang="ja-JP" sz="1000">
                          <a:solidFill>
                            <a:schemeClr val="dk1"/>
                          </a:solidFill>
                          <a:latin typeface="MS Gothic"/>
                          <a:ea typeface="MS Gothic"/>
                          <a:cs typeface="MS Gothic"/>
                          <a:sym typeface="MS Gothic"/>
                        </a:rPr>
                        <a:t>旅費交通費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学会や展示会、打ち合わせなどにかかる交通費や宿泊費など</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¥200,000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○○学会参加交通費＋宿泊費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実証実験協力先との事前打ち合わせ交通費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59800">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その他</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登記費用やバックオフィス整備にかかる費用(会計ソフト・各種士業への報酬)など *全体経費の20%まで</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Clr>
                          <a:schemeClr val="dk1"/>
                        </a:buClr>
                        <a:buSzPts val="1100"/>
                        <a:buFont typeface="Arial"/>
                        <a:buNone/>
                      </a:pPr>
                      <a:r>
                        <a:rPr lang="ja-JP" sz="1000">
                          <a:solidFill>
                            <a:srgbClr val="0070C0"/>
                          </a:solidFill>
                          <a:latin typeface="MS Gothic"/>
                          <a:ea typeface="MS Gothic"/>
                          <a:cs typeface="MS Gothic"/>
                          <a:sym typeface="MS Gothic"/>
                        </a:rPr>
                        <a:t>¥1,000,000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会社設立時の登記費用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会計クラウドソフト導入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73550">
                <a:tc>
                  <a:txBody>
                    <a:bodyPr/>
                    <a:lstStyle/>
                    <a:p>
                      <a:pPr indent="0" lvl="0" marL="0" rtl="0" algn="l">
                        <a:lnSpc>
                          <a:spcPct val="115000"/>
                        </a:lnSpc>
                        <a:spcBef>
                          <a:spcPts val="0"/>
                        </a:spcBef>
                        <a:spcAft>
                          <a:spcPts val="0"/>
                        </a:spcAft>
                        <a:buNone/>
                      </a:pPr>
                      <a:r>
                        <a:rPr lang="ja-JP" sz="1000"/>
                        <a:t>合計</a:t>
                      </a:r>
                      <a:r>
                        <a:rPr lang="ja-JP" sz="1000"/>
                        <a:t>金額</a:t>
                      </a:r>
                      <a:endParaRPr sz="10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99"/>
                    </a:solidFill>
                  </a:tcPr>
                </a:tc>
                <a:tc>
                  <a:txBody>
                    <a:bodyPr/>
                    <a:lstStyle/>
                    <a:p>
                      <a:pPr indent="0" lvl="0" marL="0" rtl="0" algn="l">
                        <a:lnSpc>
                          <a:spcPct val="115000"/>
                        </a:lnSpc>
                        <a:spcBef>
                          <a:spcPts val="0"/>
                        </a:spcBef>
                        <a:spcAft>
                          <a:spcPts val="0"/>
                        </a:spcAft>
                        <a:buNone/>
                      </a:pPr>
                      <a:r>
                        <a:t/>
                      </a:r>
                      <a:endParaRPr sz="10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rPr>
                        <a:t>¥5,000,000</a:t>
                      </a:r>
                      <a:endParaRPr sz="1000">
                        <a:solidFill>
                          <a:srgbClr val="0070C0"/>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215" name="Google Shape;215;g34bf709da65_0_255"/>
          <p:cNvSpPr txBox="1"/>
          <p:nvPr>
            <p:ph idx="1" type="body"/>
          </p:nvPr>
        </p:nvSpPr>
        <p:spPr>
          <a:xfrm>
            <a:off x="197600" y="64900"/>
            <a:ext cx="4135800" cy="4314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None/>
            </a:pPr>
            <a:r>
              <a:rPr lang="ja-JP" sz="1200">
                <a:solidFill>
                  <a:schemeClr val="accent1"/>
                </a:solidFill>
                <a:latin typeface="Meiryo"/>
                <a:ea typeface="Meiryo"/>
                <a:cs typeface="Meiryo"/>
                <a:sym typeface="Meiryo"/>
              </a:rPr>
              <a:t>ご自身が応募する枠の支出計画を記入ください。</a:t>
            </a:r>
            <a:endParaRPr sz="1200">
              <a:solidFill>
                <a:schemeClr val="accent1"/>
              </a:solidFill>
              <a:latin typeface="Meiryo"/>
              <a:ea typeface="Meiryo"/>
              <a:cs typeface="Meiryo"/>
              <a:sym typeface="Meiryo"/>
            </a:endParaRPr>
          </a:p>
          <a:p>
            <a:pPr indent="0" lvl="0" marL="0" rtl="0" algn="l">
              <a:spcBef>
                <a:spcPts val="0"/>
              </a:spcBef>
              <a:spcAft>
                <a:spcPts val="0"/>
              </a:spcAft>
              <a:buNone/>
            </a:pPr>
            <a:r>
              <a:rPr lang="ja-JP" sz="1200">
                <a:solidFill>
                  <a:schemeClr val="accent1"/>
                </a:solidFill>
                <a:latin typeface="Meiryo"/>
                <a:ea typeface="Meiryo"/>
                <a:cs typeface="Meiryo"/>
                <a:sym typeface="Meiryo"/>
              </a:rPr>
              <a:t>併願の場合は2枚ともご記入ください。</a:t>
            </a:r>
            <a:endParaRPr sz="1200">
              <a:solidFill>
                <a:schemeClr val="accent1"/>
              </a:solidFill>
              <a:latin typeface="Meiryo"/>
              <a:ea typeface="Meiryo"/>
              <a:cs typeface="Meiryo"/>
              <a:sym typeface="Meiry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g34cd26d5d67_0_2"/>
          <p:cNvSpPr txBox="1"/>
          <p:nvPr>
            <p:ph type="title"/>
          </p:nvPr>
        </p:nvSpPr>
        <p:spPr>
          <a:xfrm>
            <a:off x="457200" y="205978"/>
            <a:ext cx="8229600" cy="8574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2400"/>
              <a:buFont typeface="Meiryo"/>
              <a:buNone/>
            </a:pPr>
            <a:r>
              <a:rPr lang="ja-JP" sz="2400">
                <a:latin typeface="Meiryo"/>
                <a:ea typeface="Meiryo"/>
                <a:cs typeface="Meiryo"/>
                <a:sym typeface="Meiryo"/>
              </a:rPr>
              <a:t>6-b　支出計画(</a:t>
            </a:r>
            <a:r>
              <a:rPr lang="ja-JP" sz="2400">
                <a:latin typeface="Meiryo"/>
                <a:ea typeface="Meiryo"/>
                <a:cs typeface="Meiryo"/>
                <a:sym typeface="Meiryo"/>
              </a:rPr>
              <a:t>チャレンジ</a:t>
            </a:r>
            <a:r>
              <a:rPr lang="ja-JP" sz="2400">
                <a:latin typeface="Meiryo"/>
                <a:ea typeface="Meiryo"/>
                <a:cs typeface="Meiryo"/>
                <a:sym typeface="Meiryo"/>
              </a:rPr>
              <a:t>枠)</a:t>
            </a:r>
            <a:endParaRPr sz="2400">
              <a:latin typeface="Meiryo"/>
              <a:ea typeface="Meiryo"/>
              <a:cs typeface="Meiryo"/>
              <a:sym typeface="Meiryo"/>
            </a:endParaRPr>
          </a:p>
        </p:txBody>
      </p:sp>
      <p:sp>
        <p:nvSpPr>
          <p:cNvPr id="221" name="Google Shape;221;g34cd26d5d67_0_2"/>
          <p:cNvSpPr txBox="1"/>
          <p:nvPr>
            <p:ph idx="12" type="sldNum"/>
          </p:nvPr>
        </p:nvSpPr>
        <p:spPr>
          <a:xfrm>
            <a:off x="6553200" y="4767263"/>
            <a:ext cx="2133600" cy="2739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ja-JP"/>
              <a:t>‹#›</a:t>
            </a:fld>
            <a:endParaRPr/>
          </a:p>
        </p:txBody>
      </p:sp>
      <p:graphicFrame>
        <p:nvGraphicFramePr>
          <p:cNvPr id="222" name="Google Shape;222;g34cd26d5d67_0_2"/>
          <p:cNvGraphicFramePr/>
          <p:nvPr/>
        </p:nvGraphicFramePr>
        <p:xfrm>
          <a:off x="294150" y="879650"/>
          <a:ext cx="3000000" cy="3000000"/>
        </p:xfrm>
        <a:graphic>
          <a:graphicData uri="http://schemas.openxmlformats.org/drawingml/2006/table">
            <a:tbl>
              <a:tblPr>
                <a:noFill/>
                <a:tableStyleId>{31F65A05-44D9-4C45-9EDE-0BE35D0732A8}</a:tableStyleId>
              </a:tblPr>
              <a:tblGrid>
                <a:gridCol w="1112450"/>
                <a:gridCol w="2276800"/>
                <a:gridCol w="803075"/>
                <a:gridCol w="4323900"/>
              </a:tblGrid>
              <a:tr h="334050">
                <a:tc rowSpan="2">
                  <a:txBody>
                    <a:bodyPr/>
                    <a:lstStyle/>
                    <a:p>
                      <a:pPr indent="0" lvl="0" marL="0" rtl="0" algn="ctr">
                        <a:lnSpc>
                          <a:spcPct val="115000"/>
                        </a:lnSpc>
                        <a:spcBef>
                          <a:spcPts val="0"/>
                        </a:spcBef>
                        <a:spcAft>
                          <a:spcPts val="0"/>
                        </a:spcAft>
                        <a:buNone/>
                      </a:pPr>
                      <a:r>
                        <a:rPr lang="ja-JP" sz="1100"/>
                        <a:t>利用区分</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c rowSpan="2">
                  <a:txBody>
                    <a:bodyPr/>
                    <a:lstStyle/>
                    <a:p>
                      <a:pPr indent="0" lvl="0" marL="0" rtl="0" algn="ctr">
                        <a:lnSpc>
                          <a:spcPct val="115000"/>
                        </a:lnSpc>
                        <a:spcBef>
                          <a:spcPts val="0"/>
                        </a:spcBef>
                        <a:spcAft>
                          <a:spcPts val="0"/>
                        </a:spcAft>
                        <a:buNone/>
                      </a:pPr>
                      <a:r>
                        <a:rPr lang="ja-JP" sz="1100"/>
                        <a:t>内容</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c rowSpan="2">
                  <a:txBody>
                    <a:bodyPr/>
                    <a:lstStyle/>
                    <a:p>
                      <a:pPr indent="0" lvl="0" marL="0" rtl="0" algn="ctr">
                        <a:lnSpc>
                          <a:spcPct val="115000"/>
                        </a:lnSpc>
                        <a:spcBef>
                          <a:spcPts val="0"/>
                        </a:spcBef>
                        <a:spcAft>
                          <a:spcPts val="0"/>
                        </a:spcAft>
                        <a:buNone/>
                      </a:pPr>
                      <a:r>
                        <a:rPr lang="ja-JP" sz="1100"/>
                        <a:t>金額 (税込)</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c rowSpan="2">
                  <a:txBody>
                    <a:bodyPr/>
                    <a:lstStyle/>
                    <a:p>
                      <a:pPr indent="0" lvl="0" marL="0" rtl="0" algn="ctr">
                        <a:lnSpc>
                          <a:spcPct val="115000"/>
                        </a:lnSpc>
                        <a:spcBef>
                          <a:spcPts val="0"/>
                        </a:spcBef>
                        <a:spcAft>
                          <a:spcPts val="0"/>
                        </a:spcAft>
                        <a:buNone/>
                      </a:pPr>
                      <a:r>
                        <a:rPr lang="ja-JP" sz="1100"/>
                        <a:t>具体的な使途</a:t>
                      </a:r>
                      <a:endParaRPr sz="11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BFBFBF"/>
                    </a:solidFill>
                  </a:tcPr>
                </a:tc>
              </a:tr>
              <a:tr h="100000">
                <a:tc vMerge="1"/>
                <a:tc vMerge="1"/>
                <a:tc vMerge="1"/>
                <a:tc vMerge="1"/>
              </a:tr>
              <a:tr h="566525">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研究開発費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研究開発にかかる試薬や装置の購入、アプリケーションの開発にかかる外注費やサーバー料金、実験協力者へのアルバイト代</a:t>
                      </a:r>
                      <a:r>
                        <a:rPr lang="ja-JP" sz="800">
                          <a:solidFill>
                            <a:schemeClr val="dk1"/>
                          </a:solidFill>
                          <a:latin typeface="MS Gothic"/>
                          <a:ea typeface="MS Gothic"/>
                          <a:cs typeface="MS Gothic"/>
                          <a:sym typeface="MS Gothic"/>
                        </a:rPr>
                        <a:t>等</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¥600,000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900">
                          <a:solidFill>
                            <a:schemeClr val="accent1"/>
                          </a:solidFill>
                        </a:rPr>
                        <a:t>○○実験用のカメラ・センサーデバイスの購入　XXX円</a:t>
                      </a:r>
                      <a:endParaRPr sz="900">
                        <a:solidFill>
                          <a:schemeClr val="accent1"/>
                        </a:solidFill>
                      </a:endParaRPr>
                    </a:p>
                    <a:p>
                      <a:pPr indent="0" lvl="0" marL="0" rtl="0" algn="l">
                        <a:spcBef>
                          <a:spcPts val="0"/>
                        </a:spcBef>
                        <a:spcAft>
                          <a:spcPts val="0"/>
                        </a:spcAft>
                        <a:buNone/>
                      </a:pPr>
                      <a:r>
                        <a:rPr lang="ja-JP" sz="900">
                          <a:solidFill>
                            <a:schemeClr val="accent1"/>
                          </a:solidFill>
                        </a:rPr>
                        <a:t>○○データ解析用ソフトウェアの開発に関する外注費　XXX円</a:t>
                      </a:r>
                      <a:endParaRPr sz="9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66525">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実証実験費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実証実験の準備・実施にかかる必要経費全般（場所や道具の手配、関係者への謝礼、広報・募集、機材・サービスの利用などを含む）</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¥100,000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○○の実証実験の被験者募集に係る広告費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○○の実証実験参加者への謝礼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163975">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調査費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特許及び実用新案の調査・取得に要する費用（弁理士・弁護士等への謝金を含む）、ニーズ・市場・マーケットの調査に要する費用、調査に係るその他必要経費</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¥60,000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弁理士による特許調査費用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○○に関するインタビュー協力者への謝礼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59800">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旅費交通費</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学会や展示会、打ち合わせなどにかかる交通費や宿泊費など</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¥40,000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○○学会参加交通費＋宿泊費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実証実験協力先との事前打ち合わせ交通費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259800">
                <a:tc>
                  <a:txBody>
                    <a:bodyPr/>
                    <a:lstStyle/>
                    <a:p>
                      <a:pPr indent="0" lvl="0" marL="0" rtl="0" algn="l">
                        <a:lnSpc>
                          <a:spcPct val="115000"/>
                        </a:lnSpc>
                        <a:spcBef>
                          <a:spcPts val="0"/>
                        </a:spcBef>
                        <a:spcAft>
                          <a:spcPts val="0"/>
                        </a:spcAft>
                        <a:buNone/>
                      </a:pPr>
                      <a:r>
                        <a:rPr lang="ja-JP" sz="1000">
                          <a:solidFill>
                            <a:schemeClr val="dk1"/>
                          </a:solidFill>
                          <a:latin typeface="MS Gothic"/>
                          <a:ea typeface="MS Gothic"/>
                          <a:cs typeface="MS Gothic"/>
                          <a:sym typeface="MS Gothic"/>
                        </a:rPr>
                        <a:t>その他</a:t>
                      </a:r>
                      <a:endParaRPr sz="10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2F2F2"/>
                    </a:solidFill>
                  </a:tcPr>
                </a:tc>
                <a:tc>
                  <a:txBody>
                    <a:bodyPr/>
                    <a:lstStyle/>
                    <a:p>
                      <a:pPr indent="0" lvl="0" marL="0" rtl="0" algn="l">
                        <a:lnSpc>
                          <a:spcPct val="115000"/>
                        </a:lnSpc>
                        <a:spcBef>
                          <a:spcPts val="0"/>
                        </a:spcBef>
                        <a:spcAft>
                          <a:spcPts val="0"/>
                        </a:spcAft>
                        <a:buNone/>
                      </a:pPr>
                      <a:r>
                        <a:rPr lang="ja-JP" sz="800">
                          <a:solidFill>
                            <a:schemeClr val="dk1"/>
                          </a:solidFill>
                          <a:latin typeface="MS Gothic"/>
                          <a:ea typeface="MS Gothic"/>
                          <a:cs typeface="MS Gothic"/>
                          <a:sym typeface="MS Gothic"/>
                        </a:rPr>
                        <a:t>登記費用やバックオフィス整備にかかる費用(会計ソフト・各種士業への報酬)など *全体経費の20%まで</a:t>
                      </a:r>
                      <a:endParaRPr sz="800">
                        <a:solidFill>
                          <a:schemeClr val="dk1"/>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latin typeface="MS Gothic"/>
                          <a:ea typeface="MS Gothic"/>
                          <a:cs typeface="MS Gothic"/>
                          <a:sym typeface="MS Gothic"/>
                        </a:rPr>
                        <a:t>¥200,000</a:t>
                      </a:r>
                      <a:endParaRPr sz="1000">
                        <a:solidFill>
                          <a:srgbClr val="0070C0"/>
                        </a:solidFill>
                        <a:latin typeface="MS Gothic"/>
                        <a:ea typeface="MS Gothic"/>
                        <a:cs typeface="MS Gothic"/>
                        <a:sym typeface="MS Gothic"/>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rPr lang="ja-JP" sz="1000">
                          <a:solidFill>
                            <a:schemeClr val="accent1"/>
                          </a:solidFill>
                        </a:rPr>
                        <a:t>会社設立時の登記費用 </a:t>
                      </a:r>
                      <a:r>
                        <a:rPr lang="ja-JP" sz="900">
                          <a:solidFill>
                            <a:schemeClr val="accent1"/>
                          </a:solidFill>
                        </a:rPr>
                        <a:t>XXX円</a:t>
                      </a:r>
                      <a:endParaRPr sz="1000">
                        <a:solidFill>
                          <a:schemeClr val="accent1"/>
                        </a:solidFill>
                      </a:endParaRPr>
                    </a:p>
                    <a:p>
                      <a:pPr indent="0" lvl="0" marL="0" rtl="0" algn="l">
                        <a:spcBef>
                          <a:spcPts val="0"/>
                        </a:spcBef>
                        <a:spcAft>
                          <a:spcPts val="0"/>
                        </a:spcAft>
                        <a:buNone/>
                      </a:pPr>
                      <a:r>
                        <a:rPr lang="ja-JP" sz="1000">
                          <a:solidFill>
                            <a:schemeClr val="accent1"/>
                          </a:solidFill>
                        </a:rPr>
                        <a:t>会計クラウドソフト導入 </a:t>
                      </a:r>
                      <a:r>
                        <a:rPr lang="ja-JP" sz="900">
                          <a:solidFill>
                            <a:schemeClr val="accent1"/>
                          </a:solidFill>
                        </a:rPr>
                        <a:t>XXX円</a:t>
                      </a:r>
                      <a:endParaRPr sz="1000">
                        <a:solidFill>
                          <a:schemeClr val="accent1"/>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73550">
                <a:tc>
                  <a:txBody>
                    <a:bodyPr/>
                    <a:lstStyle/>
                    <a:p>
                      <a:pPr indent="0" lvl="0" marL="0" rtl="0" algn="l">
                        <a:lnSpc>
                          <a:spcPct val="115000"/>
                        </a:lnSpc>
                        <a:spcBef>
                          <a:spcPts val="0"/>
                        </a:spcBef>
                        <a:spcAft>
                          <a:spcPts val="0"/>
                        </a:spcAft>
                        <a:buNone/>
                      </a:pPr>
                      <a:r>
                        <a:rPr lang="ja-JP" sz="1000"/>
                        <a:t>合計金額</a:t>
                      </a:r>
                      <a:endParaRPr sz="10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99"/>
                    </a:solidFill>
                  </a:tcPr>
                </a:tc>
                <a:tc>
                  <a:txBody>
                    <a:bodyPr/>
                    <a:lstStyle/>
                    <a:p>
                      <a:pPr indent="0" lvl="0" marL="0" rtl="0" algn="l">
                        <a:lnSpc>
                          <a:spcPct val="115000"/>
                        </a:lnSpc>
                        <a:spcBef>
                          <a:spcPts val="0"/>
                        </a:spcBef>
                        <a:spcAft>
                          <a:spcPts val="0"/>
                        </a:spcAft>
                        <a:buNone/>
                      </a:pPr>
                      <a:r>
                        <a:t/>
                      </a:r>
                      <a:endParaRPr sz="1000"/>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ja-JP" sz="1000">
                          <a:solidFill>
                            <a:srgbClr val="0070C0"/>
                          </a:solidFill>
                        </a:rPr>
                        <a:t>¥1,000,000</a:t>
                      </a:r>
                      <a:endParaRPr sz="1000">
                        <a:solidFill>
                          <a:srgbClr val="0070C0"/>
                        </a:solidFill>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28575" marL="2857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223" name="Google Shape;223;g34cd26d5d67_0_2"/>
          <p:cNvSpPr txBox="1"/>
          <p:nvPr>
            <p:ph idx="1" type="body"/>
          </p:nvPr>
        </p:nvSpPr>
        <p:spPr>
          <a:xfrm>
            <a:off x="5712200" y="64900"/>
            <a:ext cx="4135800" cy="857400"/>
          </a:xfrm>
          <a:prstGeom prst="rect">
            <a:avLst/>
          </a:prstGeom>
          <a:noFill/>
          <a:ln>
            <a:noFill/>
          </a:ln>
        </p:spPr>
        <p:txBody>
          <a:bodyPr anchorCtr="0" anchor="t" bIns="45700" lIns="91425" spcFirstLastPara="1" rIns="91425" wrap="square" tIns="45700">
            <a:normAutofit fontScale="85000" lnSpcReduction="10000"/>
          </a:bodyPr>
          <a:lstStyle/>
          <a:p>
            <a:pPr indent="-293370" lvl="0" marL="342900" rtl="0" algn="l">
              <a:spcBef>
                <a:spcPts val="0"/>
              </a:spcBef>
              <a:spcAft>
                <a:spcPts val="0"/>
              </a:spcAft>
              <a:buClr>
                <a:schemeClr val="accent1"/>
              </a:buClr>
              <a:buSzPct val="100000"/>
              <a:buChar char="•"/>
            </a:pPr>
            <a:r>
              <a:rPr lang="ja-JP" sz="1200">
                <a:solidFill>
                  <a:schemeClr val="accent1"/>
                </a:solidFill>
                <a:latin typeface="Meiryo"/>
                <a:ea typeface="Meiryo"/>
                <a:cs typeface="Meiryo"/>
                <a:sym typeface="Meiryo"/>
              </a:rPr>
              <a:t>青字の金額と使途は参考例です。削除してお使いください。</a:t>
            </a:r>
            <a:endParaRPr sz="1200">
              <a:solidFill>
                <a:schemeClr val="accent1"/>
              </a:solidFill>
              <a:latin typeface="Meiryo"/>
              <a:ea typeface="Meiryo"/>
              <a:cs typeface="Meiryo"/>
              <a:sym typeface="Meiryo"/>
            </a:endParaRPr>
          </a:p>
          <a:p>
            <a:pPr indent="-293370" lvl="0" marL="342900" rtl="0" algn="l">
              <a:spcBef>
                <a:spcPts val="0"/>
              </a:spcBef>
              <a:spcAft>
                <a:spcPts val="0"/>
              </a:spcAft>
              <a:buClr>
                <a:schemeClr val="accent1"/>
              </a:buClr>
              <a:buSzPct val="100000"/>
              <a:buChar char="•"/>
            </a:pPr>
            <a:r>
              <a:rPr lang="ja-JP" sz="1200">
                <a:solidFill>
                  <a:schemeClr val="accent1"/>
                </a:solidFill>
                <a:latin typeface="Meiryo"/>
                <a:ea typeface="Meiryo"/>
                <a:cs typeface="Meiryo"/>
                <a:sym typeface="Meiryo"/>
              </a:rPr>
              <a:t>事業を前に進めるために、GAPファンドをどのように活用するかを簡潔に記載してください。</a:t>
            </a:r>
            <a:endParaRPr sz="1200">
              <a:solidFill>
                <a:schemeClr val="accent1"/>
              </a:solidFill>
              <a:latin typeface="Meiryo"/>
              <a:ea typeface="Meiryo"/>
              <a:cs typeface="Meiryo"/>
              <a:sym typeface="Meiryo"/>
            </a:endParaRPr>
          </a:p>
          <a:p>
            <a:pPr indent="-293370" lvl="0" marL="342900" rtl="0" algn="l">
              <a:spcBef>
                <a:spcPts val="0"/>
              </a:spcBef>
              <a:spcAft>
                <a:spcPts val="0"/>
              </a:spcAft>
              <a:buClr>
                <a:schemeClr val="accent1"/>
              </a:buClr>
              <a:buSzPct val="100000"/>
              <a:buChar char="•"/>
            </a:pPr>
            <a:r>
              <a:rPr lang="ja-JP" sz="1200">
                <a:solidFill>
                  <a:schemeClr val="accent1"/>
                </a:solidFill>
                <a:latin typeface="Meiryo"/>
                <a:ea typeface="Meiryo"/>
                <a:cs typeface="Meiryo"/>
                <a:sym typeface="Meiryo"/>
              </a:rPr>
              <a:t>創業メンバーの人件費は原則拠出不可です。</a:t>
            </a:r>
            <a:endParaRPr sz="1200">
              <a:solidFill>
                <a:schemeClr val="accent1"/>
              </a:solidFill>
              <a:latin typeface="Meiryo"/>
              <a:ea typeface="Meiryo"/>
              <a:cs typeface="Meiryo"/>
              <a:sym typeface="Meiryo"/>
            </a:endParaRPr>
          </a:p>
          <a:p>
            <a:pPr indent="0" lvl="0" marL="0" rtl="0" algn="l">
              <a:spcBef>
                <a:spcPts val="0"/>
              </a:spcBef>
              <a:spcAft>
                <a:spcPts val="0"/>
              </a:spcAft>
              <a:buNone/>
            </a:pPr>
            <a:r>
              <a:rPr lang="ja-JP" sz="1200">
                <a:solidFill>
                  <a:schemeClr val="accent1"/>
                </a:solidFill>
                <a:latin typeface="Meiryo"/>
                <a:ea typeface="Meiryo"/>
                <a:cs typeface="Meiryo"/>
                <a:sym typeface="Meiryo"/>
              </a:rPr>
              <a:t>※採択後に詳細な資金使途計画を提出いただきます。</a:t>
            </a:r>
            <a:endParaRPr sz="1200">
              <a:solidFill>
                <a:schemeClr val="accent1"/>
              </a:solidFill>
              <a:latin typeface="Meiryo"/>
              <a:ea typeface="Meiryo"/>
              <a:cs typeface="Meiryo"/>
              <a:sym typeface="Meiryo"/>
            </a:endParaRPr>
          </a:p>
        </p:txBody>
      </p:sp>
      <p:sp>
        <p:nvSpPr>
          <p:cNvPr id="224" name="Google Shape;224;g34cd26d5d67_0_2"/>
          <p:cNvSpPr txBox="1"/>
          <p:nvPr>
            <p:ph idx="1" type="body"/>
          </p:nvPr>
        </p:nvSpPr>
        <p:spPr>
          <a:xfrm>
            <a:off x="197600" y="64900"/>
            <a:ext cx="4135800" cy="4314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None/>
            </a:pPr>
            <a:r>
              <a:rPr lang="ja-JP" sz="1200">
                <a:solidFill>
                  <a:schemeClr val="accent1"/>
                </a:solidFill>
                <a:latin typeface="Meiryo"/>
                <a:ea typeface="Meiryo"/>
                <a:cs typeface="Meiryo"/>
                <a:sym typeface="Meiryo"/>
              </a:rPr>
              <a:t>ご自身が応募する枠の支出計画を記入ください。</a:t>
            </a:r>
            <a:endParaRPr sz="1200">
              <a:solidFill>
                <a:schemeClr val="accent1"/>
              </a:solidFill>
              <a:latin typeface="Meiryo"/>
              <a:ea typeface="Meiryo"/>
              <a:cs typeface="Meiryo"/>
              <a:sym typeface="Meiryo"/>
            </a:endParaRPr>
          </a:p>
          <a:p>
            <a:pPr indent="0" lvl="0" marL="0" rtl="0" algn="l">
              <a:spcBef>
                <a:spcPts val="0"/>
              </a:spcBef>
              <a:spcAft>
                <a:spcPts val="0"/>
              </a:spcAft>
              <a:buNone/>
            </a:pPr>
            <a:r>
              <a:rPr lang="ja-JP" sz="1200">
                <a:solidFill>
                  <a:schemeClr val="accent1"/>
                </a:solidFill>
                <a:latin typeface="Meiryo"/>
                <a:ea typeface="Meiryo"/>
                <a:cs typeface="Meiryo"/>
                <a:sym typeface="Meiryo"/>
              </a:rPr>
              <a:t>併願の場合は2枚</a:t>
            </a:r>
            <a:r>
              <a:rPr lang="ja-JP" sz="1200">
                <a:solidFill>
                  <a:schemeClr val="accent1"/>
                </a:solidFill>
                <a:latin typeface="Meiryo"/>
                <a:ea typeface="Meiryo"/>
                <a:cs typeface="Meiryo"/>
                <a:sym typeface="Meiryo"/>
              </a:rPr>
              <a:t>と</a:t>
            </a:r>
            <a:r>
              <a:rPr lang="ja-JP" sz="1200">
                <a:solidFill>
                  <a:schemeClr val="accent1"/>
                </a:solidFill>
                <a:latin typeface="Meiryo"/>
                <a:ea typeface="Meiryo"/>
                <a:cs typeface="Meiryo"/>
                <a:sym typeface="Meiryo"/>
              </a:rPr>
              <a:t>もご記入ください。</a:t>
            </a:r>
            <a:endParaRPr sz="1200">
              <a:solidFill>
                <a:schemeClr val="accent1"/>
              </a:solidFill>
              <a:latin typeface="Meiryo"/>
              <a:ea typeface="Meiryo"/>
              <a:cs typeface="Meiryo"/>
              <a:sym typeface="Meiryo"/>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上田　浩平</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0x010100C4E69B17A516D24080984BE44A8D4236</vt:lpwstr>
  </property>
  <property fmtid="{D5CDD505-2E9C-101B-9397-08002B2CF9AE}" pid="3" name="MediaServiceImageTags">
    <vt:lpwstr/>
  </property>
</Properties>
</file>